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464" r:id="rId2"/>
    <p:sldId id="257" r:id="rId3"/>
    <p:sldId id="265" r:id="rId4"/>
    <p:sldId id="264" r:id="rId5"/>
    <p:sldId id="266" r:id="rId6"/>
    <p:sldId id="267" r:id="rId7"/>
    <p:sldId id="259" r:id="rId8"/>
    <p:sldId id="260" r:id="rId9"/>
    <p:sldId id="268" r:id="rId10"/>
    <p:sldId id="469" r:id="rId11"/>
    <p:sldId id="470" r:id="rId12"/>
    <p:sldId id="258" r:id="rId13"/>
    <p:sldId id="269" r:id="rId14"/>
    <p:sldId id="465" r:id="rId15"/>
    <p:sldId id="466" r:id="rId16"/>
    <p:sldId id="467" r:id="rId17"/>
    <p:sldId id="468" r:id="rId18"/>
    <p:sldId id="261" r:id="rId19"/>
    <p:sldId id="262" r:id="rId20"/>
    <p:sldId id="263"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3D41BA-FDC5-4A11-A81A-F4252EB4BDC2}" v="1461" dt="2024-08-21T10:59:53.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42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Atienza Lopez" userId="f43d25b8-643c-4fdf-a23f-8fcceeafc2d6" providerId="ADAL" clId="{D53D41BA-FDC5-4A11-A81A-F4252EB4BDC2}"/>
    <pc:docChg chg="undo redo custSel addSld delSld modSld sldOrd">
      <pc:chgData name="Pablo Atienza Lopez" userId="f43d25b8-643c-4fdf-a23f-8fcceeafc2d6" providerId="ADAL" clId="{D53D41BA-FDC5-4A11-A81A-F4252EB4BDC2}" dt="2024-08-21T10:59:53.873" v="6891"/>
      <pc:docMkLst>
        <pc:docMk/>
      </pc:docMkLst>
      <pc:sldChg chg="del">
        <pc:chgData name="Pablo Atienza Lopez" userId="f43d25b8-643c-4fdf-a23f-8fcceeafc2d6" providerId="ADAL" clId="{D53D41BA-FDC5-4A11-A81A-F4252EB4BDC2}" dt="2024-08-20T09:54:03.541" v="3384" actId="47"/>
        <pc:sldMkLst>
          <pc:docMk/>
          <pc:sldMk cId="3838895856" sldId="256"/>
        </pc:sldMkLst>
      </pc:sldChg>
      <pc:sldChg chg="addSp delSp modSp mod modAnim">
        <pc:chgData name="Pablo Atienza Lopez" userId="f43d25b8-643c-4fdf-a23f-8fcceeafc2d6" providerId="ADAL" clId="{D53D41BA-FDC5-4A11-A81A-F4252EB4BDC2}" dt="2024-08-20T12:12:33.489" v="6002" actId="1076"/>
        <pc:sldMkLst>
          <pc:docMk/>
          <pc:sldMk cId="2017261151" sldId="257"/>
        </pc:sldMkLst>
        <pc:spChg chg="mod">
          <ac:chgData name="Pablo Atienza Lopez" userId="f43d25b8-643c-4fdf-a23f-8fcceeafc2d6" providerId="ADAL" clId="{D53D41BA-FDC5-4A11-A81A-F4252EB4BDC2}" dt="2024-08-20T12:08:57.470" v="5966" actId="20577"/>
          <ac:spMkLst>
            <pc:docMk/>
            <pc:sldMk cId="2017261151" sldId="257"/>
            <ac:spMk id="3" creationId="{8120554A-E9E3-E98E-0A9D-AA4BE6AE4A71}"/>
          </ac:spMkLst>
        </pc:spChg>
        <pc:spChg chg="add del">
          <ac:chgData name="Pablo Atienza Lopez" userId="f43d25b8-643c-4fdf-a23f-8fcceeafc2d6" providerId="ADAL" clId="{D53D41BA-FDC5-4A11-A81A-F4252EB4BDC2}" dt="2024-08-20T12:11:50.208" v="5968" actId="22"/>
          <ac:spMkLst>
            <pc:docMk/>
            <pc:sldMk cId="2017261151" sldId="257"/>
            <ac:spMk id="5" creationId="{DF3B467A-4B5E-3E9E-FF8A-3DEFFD71602C}"/>
          </ac:spMkLst>
        </pc:spChg>
        <pc:spChg chg="add mod">
          <ac:chgData name="Pablo Atienza Lopez" userId="f43d25b8-643c-4fdf-a23f-8fcceeafc2d6" providerId="ADAL" clId="{D53D41BA-FDC5-4A11-A81A-F4252EB4BDC2}" dt="2024-08-20T12:12:33.489" v="6002" actId="1076"/>
          <ac:spMkLst>
            <pc:docMk/>
            <pc:sldMk cId="2017261151" sldId="257"/>
            <ac:spMk id="6" creationId="{068F5869-1CB5-D724-1BE8-8A840B716AD9}"/>
          </ac:spMkLst>
        </pc:spChg>
        <pc:grpChg chg="add mod">
          <ac:chgData name="Pablo Atienza Lopez" userId="f43d25b8-643c-4fdf-a23f-8fcceeafc2d6" providerId="ADAL" clId="{D53D41BA-FDC5-4A11-A81A-F4252EB4BDC2}" dt="2024-08-20T12:12:33.489" v="6002" actId="1076"/>
          <ac:grpSpMkLst>
            <pc:docMk/>
            <pc:sldMk cId="2017261151" sldId="257"/>
            <ac:grpSpMk id="7" creationId="{96EEFE8B-FA12-81D6-46EA-8EE33A8449D8}"/>
          </ac:grpSpMkLst>
        </pc:grpChg>
        <pc:picChg chg="add mod">
          <ac:chgData name="Pablo Atienza Lopez" userId="f43d25b8-643c-4fdf-a23f-8fcceeafc2d6" providerId="ADAL" clId="{D53D41BA-FDC5-4A11-A81A-F4252EB4BDC2}" dt="2024-08-20T12:12:33.489" v="6002" actId="1076"/>
          <ac:picMkLst>
            <pc:docMk/>
            <pc:sldMk cId="2017261151" sldId="257"/>
            <ac:picMk id="12290" creationId="{A5CD228C-67E2-721D-37B7-7AB1E7E76B7A}"/>
          </ac:picMkLst>
        </pc:picChg>
      </pc:sldChg>
      <pc:sldChg chg="addSp delSp modSp mod modAnim">
        <pc:chgData name="Pablo Atienza Lopez" userId="f43d25b8-643c-4fdf-a23f-8fcceeafc2d6" providerId="ADAL" clId="{D53D41BA-FDC5-4A11-A81A-F4252EB4BDC2}" dt="2024-08-20T09:37:15.031" v="2492" actId="478"/>
        <pc:sldMkLst>
          <pc:docMk/>
          <pc:sldMk cId="3266116911" sldId="258"/>
        </pc:sldMkLst>
        <pc:spChg chg="mod">
          <ac:chgData name="Pablo Atienza Lopez" userId="f43d25b8-643c-4fdf-a23f-8fcceeafc2d6" providerId="ADAL" clId="{D53D41BA-FDC5-4A11-A81A-F4252EB4BDC2}" dt="2024-08-20T09:28:22.241" v="1994" actId="20577"/>
          <ac:spMkLst>
            <pc:docMk/>
            <pc:sldMk cId="3266116911" sldId="258"/>
            <ac:spMk id="2" creationId="{553525AF-8AE4-D2F5-9261-98B5D6BE5227}"/>
          </ac:spMkLst>
        </pc:spChg>
        <pc:spChg chg="mod ord">
          <ac:chgData name="Pablo Atienza Lopez" userId="f43d25b8-643c-4fdf-a23f-8fcceeafc2d6" providerId="ADAL" clId="{D53D41BA-FDC5-4A11-A81A-F4252EB4BDC2}" dt="2024-08-20T09:35:18.590" v="2471" actId="167"/>
          <ac:spMkLst>
            <pc:docMk/>
            <pc:sldMk cId="3266116911" sldId="258"/>
            <ac:spMk id="3" creationId="{2C0C6DE9-7F53-8B73-8E9B-493D7C003F06}"/>
          </ac:spMkLst>
        </pc:spChg>
        <pc:spChg chg="add mod">
          <ac:chgData name="Pablo Atienza Lopez" userId="f43d25b8-643c-4fdf-a23f-8fcceeafc2d6" providerId="ADAL" clId="{D53D41BA-FDC5-4A11-A81A-F4252EB4BDC2}" dt="2024-08-20T09:36:02.402" v="2487" actId="1076"/>
          <ac:spMkLst>
            <pc:docMk/>
            <pc:sldMk cId="3266116911" sldId="258"/>
            <ac:spMk id="6" creationId="{34680853-6660-9A0D-78BD-ADB9496E0D1A}"/>
          </ac:spMkLst>
        </pc:spChg>
        <pc:picChg chg="add del">
          <ac:chgData name="Pablo Atienza Lopez" userId="f43d25b8-643c-4fdf-a23f-8fcceeafc2d6" providerId="ADAL" clId="{D53D41BA-FDC5-4A11-A81A-F4252EB4BDC2}" dt="2024-08-20T09:32:16.100" v="2329" actId="478"/>
          <ac:picMkLst>
            <pc:docMk/>
            <pc:sldMk cId="3266116911" sldId="258"/>
            <ac:picMk id="5" creationId="{467915CC-FA65-9456-DCBE-311FFAC3440C}"/>
          </ac:picMkLst>
        </pc:picChg>
        <pc:picChg chg="add del mod">
          <ac:chgData name="Pablo Atienza Lopez" userId="f43d25b8-643c-4fdf-a23f-8fcceeafc2d6" providerId="ADAL" clId="{D53D41BA-FDC5-4A11-A81A-F4252EB4BDC2}" dt="2024-08-20T09:35:21.234" v="2472" actId="478"/>
          <ac:picMkLst>
            <pc:docMk/>
            <pc:sldMk cId="3266116911" sldId="258"/>
            <ac:picMk id="2050" creationId="{FC31C308-CDA6-84D4-1E7E-BA8D85AE57BB}"/>
          </ac:picMkLst>
        </pc:picChg>
        <pc:picChg chg="add mod">
          <ac:chgData name="Pablo Atienza Lopez" userId="f43d25b8-643c-4fdf-a23f-8fcceeafc2d6" providerId="ADAL" clId="{D53D41BA-FDC5-4A11-A81A-F4252EB4BDC2}" dt="2024-08-20T09:35:42.478" v="2480" actId="1076"/>
          <ac:picMkLst>
            <pc:docMk/>
            <pc:sldMk cId="3266116911" sldId="258"/>
            <ac:picMk id="2052" creationId="{163004C3-78ED-2B7B-E84D-18FAF8AB4BF9}"/>
          </ac:picMkLst>
        </pc:picChg>
        <pc:picChg chg="add del mod">
          <ac:chgData name="Pablo Atienza Lopez" userId="f43d25b8-643c-4fdf-a23f-8fcceeafc2d6" providerId="ADAL" clId="{D53D41BA-FDC5-4A11-A81A-F4252EB4BDC2}" dt="2024-08-20T09:37:15.031" v="2492" actId="478"/>
          <ac:picMkLst>
            <pc:docMk/>
            <pc:sldMk cId="3266116911" sldId="258"/>
            <ac:picMk id="2054" creationId="{C97479CE-FF23-9477-0AAA-2D8D8AB0D33B}"/>
          </ac:picMkLst>
        </pc:picChg>
      </pc:sldChg>
      <pc:sldChg chg="addSp modSp mod ord modAnim">
        <pc:chgData name="Pablo Atienza Lopez" userId="f43d25b8-643c-4fdf-a23f-8fcceeafc2d6" providerId="ADAL" clId="{D53D41BA-FDC5-4A11-A81A-F4252EB4BDC2}" dt="2024-08-20T10:32:24.823" v="5276"/>
        <pc:sldMkLst>
          <pc:docMk/>
          <pc:sldMk cId="353042472" sldId="259"/>
        </pc:sldMkLst>
        <pc:spChg chg="mod">
          <ac:chgData name="Pablo Atienza Lopez" userId="f43d25b8-643c-4fdf-a23f-8fcceeafc2d6" providerId="ADAL" clId="{D53D41BA-FDC5-4A11-A81A-F4252EB4BDC2}" dt="2024-08-20T10:31:52.579" v="5269" actId="20577"/>
          <ac:spMkLst>
            <pc:docMk/>
            <pc:sldMk cId="353042472" sldId="259"/>
            <ac:spMk id="3" creationId="{7392F7EA-461E-B534-59D8-BAC8F9CE77FA}"/>
          </ac:spMkLst>
        </pc:spChg>
        <pc:picChg chg="add mod">
          <ac:chgData name="Pablo Atienza Lopez" userId="f43d25b8-643c-4fdf-a23f-8fcceeafc2d6" providerId="ADAL" clId="{D53D41BA-FDC5-4A11-A81A-F4252EB4BDC2}" dt="2024-08-20T10:32:02.945" v="5271" actId="1076"/>
          <ac:picMkLst>
            <pc:docMk/>
            <pc:sldMk cId="353042472" sldId="259"/>
            <ac:picMk id="8194" creationId="{77C93002-5B6A-3D74-DA61-A79F5993265B}"/>
          </ac:picMkLst>
        </pc:picChg>
      </pc:sldChg>
      <pc:sldChg chg="addSp modSp mod modAnim">
        <pc:chgData name="Pablo Atienza Lopez" userId="f43d25b8-643c-4fdf-a23f-8fcceeafc2d6" providerId="ADAL" clId="{D53D41BA-FDC5-4A11-A81A-F4252EB4BDC2}" dt="2024-08-20T20:57:10.242" v="6345" actId="1076"/>
        <pc:sldMkLst>
          <pc:docMk/>
          <pc:sldMk cId="3307718384" sldId="260"/>
        </pc:sldMkLst>
        <pc:spChg chg="mod">
          <ac:chgData name="Pablo Atienza Lopez" userId="f43d25b8-643c-4fdf-a23f-8fcceeafc2d6" providerId="ADAL" clId="{D53D41BA-FDC5-4A11-A81A-F4252EB4BDC2}" dt="2024-08-20T08:23:14.536" v="1754" actId="20577"/>
          <ac:spMkLst>
            <pc:docMk/>
            <pc:sldMk cId="3307718384" sldId="260"/>
            <ac:spMk id="2" creationId="{22C4C2A2-7271-5BFB-FAC4-2BDC130771E3}"/>
          </ac:spMkLst>
        </pc:spChg>
        <pc:spChg chg="add mod">
          <ac:chgData name="Pablo Atienza Lopez" userId="f43d25b8-643c-4fdf-a23f-8fcceeafc2d6" providerId="ADAL" clId="{D53D41BA-FDC5-4A11-A81A-F4252EB4BDC2}" dt="2024-08-20T18:09:25.835" v="6284" actId="313"/>
          <ac:spMkLst>
            <pc:docMk/>
            <pc:sldMk cId="3307718384" sldId="260"/>
            <ac:spMk id="3" creationId="{4AC1FE7B-6AA3-D739-5A7A-415DE1559120}"/>
          </ac:spMkLst>
        </pc:spChg>
        <pc:spChg chg="add mod">
          <ac:chgData name="Pablo Atienza Lopez" userId="f43d25b8-643c-4fdf-a23f-8fcceeafc2d6" providerId="ADAL" clId="{D53D41BA-FDC5-4A11-A81A-F4252EB4BDC2}" dt="2024-08-20T08:24:26.423" v="1834" actId="122"/>
          <ac:spMkLst>
            <pc:docMk/>
            <pc:sldMk cId="3307718384" sldId="260"/>
            <ac:spMk id="5" creationId="{741A6A07-B2A0-40FD-B4E5-4BC6FFED6989}"/>
          </ac:spMkLst>
        </pc:spChg>
        <pc:spChg chg="add mod">
          <ac:chgData name="Pablo Atienza Lopez" userId="f43d25b8-643c-4fdf-a23f-8fcceeafc2d6" providerId="ADAL" clId="{D53D41BA-FDC5-4A11-A81A-F4252EB4BDC2}" dt="2024-08-20T08:24:57.085" v="1839" actId="208"/>
          <ac:spMkLst>
            <pc:docMk/>
            <pc:sldMk cId="3307718384" sldId="260"/>
            <ac:spMk id="6" creationId="{12897611-2936-9B85-7DB9-D5A954B51032}"/>
          </ac:spMkLst>
        </pc:spChg>
        <pc:spChg chg="add mod">
          <ac:chgData name="Pablo Atienza Lopez" userId="f43d25b8-643c-4fdf-a23f-8fcceeafc2d6" providerId="ADAL" clId="{D53D41BA-FDC5-4A11-A81A-F4252EB4BDC2}" dt="2024-08-20T08:27:02.137" v="1878" actId="20577"/>
          <ac:spMkLst>
            <pc:docMk/>
            <pc:sldMk cId="3307718384" sldId="260"/>
            <ac:spMk id="7" creationId="{C1AD1173-BE49-A4E0-B80C-1C4361DB1D91}"/>
          </ac:spMkLst>
        </pc:spChg>
        <pc:spChg chg="add mod">
          <ac:chgData name="Pablo Atienza Lopez" userId="f43d25b8-643c-4fdf-a23f-8fcceeafc2d6" providerId="ADAL" clId="{D53D41BA-FDC5-4A11-A81A-F4252EB4BDC2}" dt="2024-08-20T08:26:02.521" v="1854" actId="208"/>
          <ac:spMkLst>
            <pc:docMk/>
            <pc:sldMk cId="3307718384" sldId="260"/>
            <ac:spMk id="8" creationId="{17BF2A39-788E-566F-46FA-4FF51DE5BA36}"/>
          </ac:spMkLst>
        </pc:spChg>
        <pc:spChg chg="add mod">
          <ac:chgData name="Pablo Atienza Lopez" userId="f43d25b8-643c-4fdf-a23f-8fcceeafc2d6" providerId="ADAL" clId="{D53D41BA-FDC5-4A11-A81A-F4252EB4BDC2}" dt="2024-08-20T08:26:57.933" v="1876" actId="13822"/>
          <ac:spMkLst>
            <pc:docMk/>
            <pc:sldMk cId="3307718384" sldId="260"/>
            <ac:spMk id="9" creationId="{8A97FC0B-C8B0-42C2-F137-34FFDAF647B1}"/>
          </ac:spMkLst>
        </pc:spChg>
        <pc:spChg chg="add mod">
          <ac:chgData name="Pablo Atienza Lopez" userId="f43d25b8-643c-4fdf-a23f-8fcceeafc2d6" providerId="ADAL" clId="{D53D41BA-FDC5-4A11-A81A-F4252EB4BDC2}" dt="2024-08-20T08:27:44.956" v="1886" actId="14100"/>
          <ac:spMkLst>
            <pc:docMk/>
            <pc:sldMk cId="3307718384" sldId="260"/>
            <ac:spMk id="10" creationId="{F33D0399-B389-44D0-8687-1EA4FE53D5E8}"/>
          </ac:spMkLst>
        </pc:spChg>
        <pc:spChg chg="add mod">
          <ac:chgData name="Pablo Atienza Lopez" userId="f43d25b8-643c-4fdf-a23f-8fcceeafc2d6" providerId="ADAL" clId="{D53D41BA-FDC5-4A11-A81A-F4252EB4BDC2}" dt="2024-08-20T08:29:18.173" v="1895" actId="1076"/>
          <ac:spMkLst>
            <pc:docMk/>
            <pc:sldMk cId="3307718384" sldId="260"/>
            <ac:spMk id="11" creationId="{F28A3924-76D5-30D9-FD6F-4DCB1ED9FC34}"/>
          </ac:spMkLst>
        </pc:spChg>
        <pc:spChg chg="add mod">
          <ac:chgData name="Pablo Atienza Lopez" userId="f43d25b8-643c-4fdf-a23f-8fcceeafc2d6" providerId="ADAL" clId="{D53D41BA-FDC5-4A11-A81A-F4252EB4BDC2}" dt="2024-08-20T20:57:10.242" v="6345" actId="1076"/>
          <ac:spMkLst>
            <pc:docMk/>
            <pc:sldMk cId="3307718384" sldId="260"/>
            <ac:spMk id="12" creationId="{C322C36A-B265-96B9-D2EE-C171BF5FF11D}"/>
          </ac:spMkLst>
        </pc:spChg>
        <pc:picChg chg="add mod">
          <ac:chgData name="Pablo Atienza Lopez" userId="f43d25b8-643c-4fdf-a23f-8fcceeafc2d6" providerId="ADAL" clId="{D53D41BA-FDC5-4A11-A81A-F4252EB4BDC2}" dt="2024-08-20T08:19:58.710" v="1740" actId="1076"/>
          <ac:picMkLst>
            <pc:docMk/>
            <pc:sldMk cId="3307718384" sldId="260"/>
            <ac:picMk id="4" creationId="{2BB0C1AC-D362-9F31-DD88-1FF63B683DC5}"/>
          </ac:picMkLst>
        </pc:picChg>
        <pc:picChg chg="add mod">
          <ac:chgData name="Pablo Atienza Lopez" userId="f43d25b8-643c-4fdf-a23f-8fcceeafc2d6" providerId="ADAL" clId="{D53D41BA-FDC5-4A11-A81A-F4252EB4BDC2}" dt="2024-08-20T18:07:44.143" v="6175" actId="1076"/>
          <ac:picMkLst>
            <pc:docMk/>
            <pc:sldMk cId="3307718384" sldId="260"/>
            <ac:picMk id="1026" creationId="{13F68B55-5C53-2994-488E-33C96ECD8179}"/>
          </ac:picMkLst>
        </pc:picChg>
        <pc:cxnChg chg="add mod">
          <ac:chgData name="Pablo Atienza Lopez" userId="f43d25b8-643c-4fdf-a23f-8fcceeafc2d6" providerId="ADAL" clId="{D53D41BA-FDC5-4A11-A81A-F4252EB4BDC2}" dt="2024-08-20T08:29:38.772" v="1899" actId="1582"/>
          <ac:cxnSpMkLst>
            <pc:docMk/>
            <pc:sldMk cId="3307718384" sldId="260"/>
            <ac:cxnSpMk id="13" creationId="{435A52B9-D95E-E54C-C34E-7E5AF24D25AD}"/>
          </ac:cxnSpMkLst>
        </pc:cxnChg>
      </pc:sldChg>
      <pc:sldChg chg="modSp modAnim">
        <pc:chgData name="Pablo Atienza Lopez" userId="f43d25b8-643c-4fdf-a23f-8fcceeafc2d6" providerId="ADAL" clId="{D53D41BA-FDC5-4A11-A81A-F4252EB4BDC2}" dt="2024-08-20T10:26:56.421" v="4985" actId="20577"/>
        <pc:sldMkLst>
          <pc:docMk/>
          <pc:sldMk cId="3855257112" sldId="261"/>
        </pc:sldMkLst>
        <pc:spChg chg="mod">
          <ac:chgData name="Pablo Atienza Lopez" userId="f43d25b8-643c-4fdf-a23f-8fcceeafc2d6" providerId="ADAL" clId="{D53D41BA-FDC5-4A11-A81A-F4252EB4BDC2}" dt="2024-08-20T10:26:56.421" v="4985" actId="20577"/>
          <ac:spMkLst>
            <pc:docMk/>
            <pc:sldMk cId="3855257112" sldId="261"/>
            <ac:spMk id="3" creationId="{208DA99D-8B57-BA55-B160-882B15979E61}"/>
          </ac:spMkLst>
        </pc:spChg>
      </pc:sldChg>
      <pc:sldChg chg="addSp modSp mod modAnim">
        <pc:chgData name="Pablo Atienza Lopez" userId="f43d25b8-643c-4fdf-a23f-8fcceeafc2d6" providerId="ADAL" clId="{D53D41BA-FDC5-4A11-A81A-F4252EB4BDC2}" dt="2024-08-20T21:06:00.184" v="6472" actId="20577"/>
        <pc:sldMkLst>
          <pc:docMk/>
          <pc:sldMk cId="3351586866" sldId="262"/>
        </pc:sldMkLst>
        <pc:spChg chg="add mod">
          <ac:chgData name="Pablo Atienza Lopez" userId="f43d25b8-643c-4fdf-a23f-8fcceeafc2d6" providerId="ADAL" clId="{D53D41BA-FDC5-4A11-A81A-F4252EB4BDC2}" dt="2024-08-20T21:06:00.184" v="6472" actId="20577"/>
          <ac:spMkLst>
            <pc:docMk/>
            <pc:sldMk cId="3351586866" sldId="262"/>
            <ac:spMk id="2" creationId="{C90DC134-5F97-C29C-C15C-FBE42F4F1670}"/>
          </ac:spMkLst>
        </pc:spChg>
        <pc:picChg chg="mod">
          <ac:chgData name="Pablo Atienza Lopez" userId="f43d25b8-643c-4fdf-a23f-8fcceeafc2d6" providerId="ADAL" clId="{D53D41BA-FDC5-4A11-A81A-F4252EB4BDC2}" dt="2024-08-20T12:25:57.529" v="6104" actId="14826"/>
          <ac:picMkLst>
            <pc:docMk/>
            <pc:sldMk cId="3351586866" sldId="262"/>
            <ac:picMk id="8" creationId="{9BB75A44-7F3F-5698-6267-04FFC3514DFC}"/>
          </ac:picMkLst>
        </pc:picChg>
      </pc:sldChg>
      <pc:sldChg chg="addSp modSp mod modAnim">
        <pc:chgData name="Pablo Atienza Lopez" userId="f43d25b8-643c-4fdf-a23f-8fcceeafc2d6" providerId="ADAL" clId="{D53D41BA-FDC5-4A11-A81A-F4252EB4BDC2}" dt="2024-08-20T21:06:53.461" v="6496" actId="20577"/>
        <pc:sldMkLst>
          <pc:docMk/>
          <pc:sldMk cId="1608918025" sldId="263"/>
        </pc:sldMkLst>
        <pc:spChg chg="mod">
          <ac:chgData name="Pablo Atienza Lopez" userId="f43d25b8-643c-4fdf-a23f-8fcceeafc2d6" providerId="ADAL" clId="{D53D41BA-FDC5-4A11-A81A-F4252EB4BDC2}" dt="2024-08-20T09:37:31.938" v="2501" actId="20577"/>
          <ac:spMkLst>
            <pc:docMk/>
            <pc:sldMk cId="1608918025" sldId="263"/>
            <ac:spMk id="2" creationId="{9B8CC28D-D59F-1B9F-6CDE-2DB7ECD2E82C}"/>
          </ac:spMkLst>
        </pc:spChg>
        <pc:spChg chg="mod">
          <ac:chgData name="Pablo Atienza Lopez" userId="f43d25b8-643c-4fdf-a23f-8fcceeafc2d6" providerId="ADAL" clId="{D53D41BA-FDC5-4A11-A81A-F4252EB4BDC2}" dt="2024-08-20T09:49:58.641" v="3300" actId="20577"/>
          <ac:spMkLst>
            <pc:docMk/>
            <pc:sldMk cId="1608918025" sldId="263"/>
            <ac:spMk id="3" creationId="{E329ED86-F3FF-5665-3713-313E174FB061}"/>
          </ac:spMkLst>
        </pc:spChg>
        <pc:spChg chg="add mod">
          <ac:chgData name="Pablo Atienza Lopez" userId="f43d25b8-643c-4fdf-a23f-8fcceeafc2d6" providerId="ADAL" clId="{D53D41BA-FDC5-4A11-A81A-F4252EB4BDC2}" dt="2024-08-20T21:06:53.461" v="6496" actId="20577"/>
          <ac:spMkLst>
            <pc:docMk/>
            <pc:sldMk cId="1608918025" sldId="263"/>
            <ac:spMk id="4" creationId="{83A32777-A1A6-DF63-5CAB-3CD19F871339}"/>
          </ac:spMkLst>
        </pc:spChg>
        <pc:picChg chg="add mod modCrop">
          <ac:chgData name="Pablo Atienza Lopez" userId="f43d25b8-643c-4fdf-a23f-8fcceeafc2d6" providerId="ADAL" clId="{D53D41BA-FDC5-4A11-A81A-F4252EB4BDC2}" dt="2024-08-20T09:51:43.662" v="3317" actId="1076"/>
          <ac:picMkLst>
            <pc:docMk/>
            <pc:sldMk cId="1608918025" sldId="263"/>
            <ac:picMk id="5" creationId="{5888AB2D-9070-AD38-48FF-84D916C6FDB1}"/>
          </ac:picMkLst>
        </pc:picChg>
        <pc:picChg chg="add mod modCrop">
          <ac:chgData name="Pablo Atienza Lopez" userId="f43d25b8-643c-4fdf-a23f-8fcceeafc2d6" providerId="ADAL" clId="{D53D41BA-FDC5-4A11-A81A-F4252EB4BDC2}" dt="2024-08-20T09:51:41.921" v="3316" actId="1076"/>
          <ac:picMkLst>
            <pc:docMk/>
            <pc:sldMk cId="1608918025" sldId="263"/>
            <ac:picMk id="6" creationId="{9A5672C8-DC86-0B73-D9F3-16EE189B1A3E}"/>
          </ac:picMkLst>
        </pc:picChg>
      </pc:sldChg>
      <pc:sldChg chg="addSp modSp mod modAnim">
        <pc:chgData name="Pablo Atienza Lopez" userId="f43d25b8-643c-4fdf-a23f-8fcceeafc2d6" providerId="ADAL" clId="{D53D41BA-FDC5-4A11-A81A-F4252EB4BDC2}" dt="2024-08-20T17:59:13.060" v="6165" actId="113"/>
        <pc:sldMkLst>
          <pc:docMk/>
          <pc:sldMk cId="2462672950" sldId="264"/>
        </pc:sldMkLst>
        <pc:spChg chg="mod">
          <ac:chgData name="Pablo Atienza Lopez" userId="f43d25b8-643c-4fdf-a23f-8fcceeafc2d6" providerId="ADAL" clId="{D53D41BA-FDC5-4A11-A81A-F4252EB4BDC2}" dt="2024-08-20T11:39:46.714" v="5820" actId="20577"/>
          <ac:spMkLst>
            <pc:docMk/>
            <pc:sldMk cId="2462672950" sldId="264"/>
            <ac:spMk id="2" creationId="{DC86157D-FD74-7065-87B8-DF4A182EA228}"/>
          </ac:spMkLst>
        </pc:spChg>
        <pc:spChg chg="mod">
          <ac:chgData name="Pablo Atienza Lopez" userId="f43d25b8-643c-4fdf-a23f-8fcceeafc2d6" providerId="ADAL" clId="{D53D41BA-FDC5-4A11-A81A-F4252EB4BDC2}" dt="2024-08-20T17:59:13.060" v="6165" actId="113"/>
          <ac:spMkLst>
            <pc:docMk/>
            <pc:sldMk cId="2462672950" sldId="264"/>
            <ac:spMk id="3" creationId="{45C5A804-C3D5-6A20-051D-7A6D351A8B2A}"/>
          </ac:spMkLst>
        </pc:spChg>
        <pc:spChg chg="add mod">
          <ac:chgData name="Pablo Atienza Lopez" userId="f43d25b8-643c-4fdf-a23f-8fcceeafc2d6" providerId="ADAL" clId="{D53D41BA-FDC5-4A11-A81A-F4252EB4BDC2}" dt="2024-08-20T07:40:58.093" v="739" actId="1076"/>
          <ac:spMkLst>
            <pc:docMk/>
            <pc:sldMk cId="2462672950" sldId="264"/>
            <ac:spMk id="4" creationId="{F376AA2B-FD09-A549-25B2-C405139C09C1}"/>
          </ac:spMkLst>
        </pc:spChg>
      </pc:sldChg>
      <pc:sldChg chg="addSp delSp modSp new mod modAnim">
        <pc:chgData name="Pablo Atienza Lopez" userId="f43d25b8-643c-4fdf-a23f-8fcceeafc2d6" providerId="ADAL" clId="{D53D41BA-FDC5-4A11-A81A-F4252EB4BDC2}" dt="2024-08-20T17:58:42.129" v="6148" actId="6549"/>
        <pc:sldMkLst>
          <pc:docMk/>
          <pc:sldMk cId="1462586129" sldId="265"/>
        </pc:sldMkLst>
        <pc:spChg chg="mod">
          <ac:chgData name="Pablo Atienza Lopez" userId="f43d25b8-643c-4fdf-a23f-8fcceeafc2d6" providerId="ADAL" clId="{D53D41BA-FDC5-4A11-A81A-F4252EB4BDC2}" dt="2024-08-20T17:58:42.129" v="6148" actId="6549"/>
          <ac:spMkLst>
            <pc:docMk/>
            <pc:sldMk cId="1462586129" sldId="265"/>
            <ac:spMk id="2" creationId="{863F189D-5410-D82C-9985-EC496EA3C3BD}"/>
          </ac:spMkLst>
        </pc:spChg>
        <pc:spChg chg="mod">
          <ac:chgData name="Pablo Atienza Lopez" userId="f43d25b8-643c-4fdf-a23f-8fcceeafc2d6" providerId="ADAL" clId="{D53D41BA-FDC5-4A11-A81A-F4252EB4BDC2}" dt="2024-08-20T11:27:38.472" v="5634"/>
          <ac:spMkLst>
            <pc:docMk/>
            <pc:sldMk cId="1462586129" sldId="265"/>
            <ac:spMk id="3" creationId="{0468FA2C-3279-50A2-BB74-B3D44096F5A8}"/>
          </ac:spMkLst>
        </pc:spChg>
        <pc:spChg chg="add mod">
          <ac:chgData name="Pablo Atienza Lopez" userId="f43d25b8-643c-4fdf-a23f-8fcceeafc2d6" providerId="ADAL" clId="{D53D41BA-FDC5-4A11-A81A-F4252EB4BDC2}" dt="2024-08-20T07:37:42.443" v="688" actId="1076"/>
          <ac:spMkLst>
            <pc:docMk/>
            <pc:sldMk cId="1462586129" sldId="265"/>
            <ac:spMk id="6" creationId="{C9BC161E-958C-2CED-AA77-F37C818AD157}"/>
          </ac:spMkLst>
        </pc:spChg>
        <pc:spChg chg="add mod">
          <ac:chgData name="Pablo Atienza Lopez" userId="f43d25b8-643c-4fdf-a23f-8fcceeafc2d6" providerId="ADAL" clId="{D53D41BA-FDC5-4A11-A81A-F4252EB4BDC2}" dt="2024-08-20T11:30:58.286" v="5707" actId="164"/>
          <ac:spMkLst>
            <pc:docMk/>
            <pc:sldMk cId="1462586129" sldId="265"/>
            <ac:spMk id="11" creationId="{85BF78AB-1331-BFCC-C0AA-65F301E1D9E7}"/>
          </ac:spMkLst>
        </pc:spChg>
        <pc:spChg chg="add mod">
          <ac:chgData name="Pablo Atienza Lopez" userId="f43d25b8-643c-4fdf-a23f-8fcceeafc2d6" providerId="ADAL" clId="{D53D41BA-FDC5-4A11-A81A-F4252EB4BDC2}" dt="2024-08-20T11:30:58.286" v="5707" actId="164"/>
          <ac:spMkLst>
            <pc:docMk/>
            <pc:sldMk cId="1462586129" sldId="265"/>
            <ac:spMk id="12" creationId="{C3716BA6-2B91-215B-0617-718484BE69DE}"/>
          </ac:spMkLst>
        </pc:spChg>
        <pc:spChg chg="add mod">
          <ac:chgData name="Pablo Atienza Lopez" userId="f43d25b8-643c-4fdf-a23f-8fcceeafc2d6" providerId="ADAL" clId="{D53D41BA-FDC5-4A11-A81A-F4252EB4BDC2}" dt="2024-08-20T11:30:58.286" v="5707" actId="164"/>
          <ac:spMkLst>
            <pc:docMk/>
            <pc:sldMk cId="1462586129" sldId="265"/>
            <ac:spMk id="13" creationId="{6FC722BF-7E0C-EC70-6C5B-7DB8C7B5007D}"/>
          </ac:spMkLst>
        </pc:spChg>
        <pc:spChg chg="add mod">
          <ac:chgData name="Pablo Atienza Lopez" userId="f43d25b8-643c-4fdf-a23f-8fcceeafc2d6" providerId="ADAL" clId="{D53D41BA-FDC5-4A11-A81A-F4252EB4BDC2}" dt="2024-08-20T11:30:58.286" v="5707" actId="164"/>
          <ac:spMkLst>
            <pc:docMk/>
            <pc:sldMk cId="1462586129" sldId="265"/>
            <ac:spMk id="14" creationId="{166E9481-3976-5639-3468-B1D42B4CCF35}"/>
          </ac:spMkLst>
        </pc:spChg>
        <pc:grpChg chg="add mod">
          <ac:chgData name="Pablo Atienza Lopez" userId="f43d25b8-643c-4fdf-a23f-8fcceeafc2d6" providerId="ADAL" clId="{D53D41BA-FDC5-4A11-A81A-F4252EB4BDC2}" dt="2024-08-20T07:38:32.172" v="699" actId="1076"/>
          <ac:grpSpMkLst>
            <pc:docMk/>
            <pc:sldMk cId="1462586129" sldId="265"/>
            <ac:grpSpMk id="7" creationId="{B45C7288-8A72-43C7-F0C4-96DD327AB472}"/>
          </ac:grpSpMkLst>
        </pc:grpChg>
        <pc:grpChg chg="add mod">
          <ac:chgData name="Pablo Atienza Lopez" userId="f43d25b8-643c-4fdf-a23f-8fcceeafc2d6" providerId="ADAL" clId="{D53D41BA-FDC5-4A11-A81A-F4252EB4BDC2}" dt="2024-08-20T11:30:40.345" v="5706" actId="164"/>
          <ac:grpSpMkLst>
            <pc:docMk/>
            <pc:sldMk cId="1462586129" sldId="265"/>
            <ac:grpSpMk id="24" creationId="{3E161836-5148-ABCB-6884-8BF850B42DE7}"/>
          </ac:grpSpMkLst>
        </pc:grpChg>
        <pc:grpChg chg="add mod">
          <ac:chgData name="Pablo Atienza Lopez" userId="f43d25b8-643c-4fdf-a23f-8fcceeafc2d6" providerId="ADAL" clId="{D53D41BA-FDC5-4A11-A81A-F4252EB4BDC2}" dt="2024-08-20T11:30:58.286" v="5707" actId="164"/>
          <ac:grpSpMkLst>
            <pc:docMk/>
            <pc:sldMk cId="1462586129" sldId="265"/>
            <ac:grpSpMk id="25" creationId="{068EA15D-54AF-CC7D-607B-1A5FB1E216CB}"/>
          </ac:grpSpMkLst>
        </pc:grpChg>
        <pc:picChg chg="add mod">
          <ac:chgData name="Pablo Atienza Lopez" userId="f43d25b8-643c-4fdf-a23f-8fcceeafc2d6" providerId="ADAL" clId="{D53D41BA-FDC5-4A11-A81A-F4252EB4BDC2}" dt="2024-08-20T07:37:54.243" v="690" actId="1076"/>
          <ac:picMkLst>
            <pc:docMk/>
            <pc:sldMk cId="1462586129" sldId="265"/>
            <ac:picMk id="5" creationId="{F37885FC-0BA5-2DE7-32ED-B6CF483A270D}"/>
          </ac:picMkLst>
        </pc:picChg>
        <pc:picChg chg="add mod modCrop">
          <ac:chgData name="Pablo Atienza Lopez" userId="f43d25b8-643c-4fdf-a23f-8fcceeafc2d6" providerId="ADAL" clId="{D53D41BA-FDC5-4A11-A81A-F4252EB4BDC2}" dt="2024-08-20T07:39:01.839" v="704" actId="1076"/>
          <ac:picMkLst>
            <pc:docMk/>
            <pc:sldMk cId="1462586129" sldId="265"/>
            <ac:picMk id="9" creationId="{55AA58FF-C134-EB63-91C4-432D90DB05E2}"/>
          </ac:picMkLst>
        </pc:picChg>
        <pc:picChg chg="add del">
          <ac:chgData name="Pablo Atienza Lopez" userId="f43d25b8-643c-4fdf-a23f-8fcceeafc2d6" providerId="ADAL" clId="{D53D41BA-FDC5-4A11-A81A-F4252EB4BDC2}" dt="2024-08-20T11:29:30.482" v="5679" actId="478"/>
          <ac:picMkLst>
            <pc:docMk/>
            <pc:sldMk cId="1462586129" sldId="265"/>
            <ac:picMk id="16" creationId="{F273EC39-572B-406A-C2D9-7841718476C8}"/>
          </ac:picMkLst>
        </pc:picChg>
        <pc:picChg chg="add del">
          <ac:chgData name="Pablo Atienza Lopez" userId="f43d25b8-643c-4fdf-a23f-8fcceeafc2d6" providerId="ADAL" clId="{D53D41BA-FDC5-4A11-A81A-F4252EB4BDC2}" dt="2024-08-20T11:29:28.546" v="5678" actId="478"/>
          <ac:picMkLst>
            <pc:docMk/>
            <pc:sldMk cId="1462586129" sldId="265"/>
            <ac:picMk id="18" creationId="{F1F3AB7F-2D1C-EBC1-909E-46ABF7EA289E}"/>
          </ac:picMkLst>
        </pc:picChg>
        <pc:picChg chg="add del">
          <ac:chgData name="Pablo Atienza Lopez" userId="f43d25b8-643c-4fdf-a23f-8fcceeafc2d6" providerId="ADAL" clId="{D53D41BA-FDC5-4A11-A81A-F4252EB4BDC2}" dt="2024-08-20T11:29:27.461" v="5677" actId="478"/>
          <ac:picMkLst>
            <pc:docMk/>
            <pc:sldMk cId="1462586129" sldId="265"/>
            <ac:picMk id="20" creationId="{7A229F7F-02A7-BA9A-DEDA-84097744AB53}"/>
          </ac:picMkLst>
        </pc:picChg>
        <pc:picChg chg="add mod ord">
          <ac:chgData name="Pablo Atienza Lopez" userId="f43d25b8-643c-4fdf-a23f-8fcceeafc2d6" providerId="ADAL" clId="{D53D41BA-FDC5-4A11-A81A-F4252EB4BDC2}" dt="2024-08-20T11:30:58.286" v="5707" actId="164"/>
          <ac:picMkLst>
            <pc:docMk/>
            <pc:sldMk cId="1462586129" sldId="265"/>
            <ac:picMk id="22" creationId="{C1E0DEF1-CC1C-7D5E-3720-58FFB49308E2}"/>
          </ac:picMkLst>
        </pc:picChg>
        <pc:picChg chg="add mod ord">
          <ac:chgData name="Pablo Atienza Lopez" userId="f43d25b8-643c-4fdf-a23f-8fcceeafc2d6" providerId="ADAL" clId="{D53D41BA-FDC5-4A11-A81A-F4252EB4BDC2}" dt="2024-08-20T11:30:58.286" v="5707" actId="164"/>
          <ac:picMkLst>
            <pc:docMk/>
            <pc:sldMk cId="1462586129" sldId="265"/>
            <ac:picMk id="23" creationId="{88405767-3325-DC3F-9FFA-A7EF592DC77A}"/>
          </ac:picMkLst>
        </pc:picChg>
        <pc:picChg chg="add mod">
          <ac:chgData name="Pablo Atienza Lopez" userId="f43d25b8-643c-4fdf-a23f-8fcceeafc2d6" providerId="ADAL" clId="{D53D41BA-FDC5-4A11-A81A-F4252EB4BDC2}" dt="2024-08-20T11:30:58.286" v="5707" actId="164"/>
          <ac:picMkLst>
            <pc:docMk/>
            <pc:sldMk cId="1462586129" sldId="265"/>
            <ac:picMk id="10242" creationId="{EAC3DBD0-2D8A-1BC8-49C0-0FDFC5053E43}"/>
          </ac:picMkLst>
        </pc:picChg>
      </pc:sldChg>
      <pc:sldChg chg="addSp delSp modSp new mod addAnim delAnim modAnim">
        <pc:chgData name="Pablo Atienza Lopez" userId="f43d25b8-643c-4fdf-a23f-8fcceeafc2d6" providerId="ADAL" clId="{D53D41BA-FDC5-4A11-A81A-F4252EB4BDC2}" dt="2024-08-20T20:59:51.804" v="6392"/>
        <pc:sldMkLst>
          <pc:docMk/>
          <pc:sldMk cId="4268590538" sldId="266"/>
        </pc:sldMkLst>
        <pc:spChg chg="mod">
          <ac:chgData name="Pablo Atienza Lopez" userId="f43d25b8-643c-4fdf-a23f-8fcceeafc2d6" providerId="ADAL" clId="{D53D41BA-FDC5-4A11-A81A-F4252EB4BDC2}" dt="2024-08-20T07:41:49.540" v="784" actId="20577"/>
          <ac:spMkLst>
            <pc:docMk/>
            <pc:sldMk cId="4268590538" sldId="266"/>
            <ac:spMk id="2" creationId="{88292414-DD2B-F8A3-41F9-614F69F69C61}"/>
          </ac:spMkLst>
        </pc:spChg>
        <pc:spChg chg="mod">
          <ac:chgData name="Pablo Atienza Lopez" userId="f43d25b8-643c-4fdf-a23f-8fcceeafc2d6" providerId="ADAL" clId="{D53D41BA-FDC5-4A11-A81A-F4252EB4BDC2}" dt="2024-08-20T07:57:52.020" v="1335" actId="20577"/>
          <ac:spMkLst>
            <pc:docMk/>
            <pc:sldMk cId="4268590538" sldId="266"/>
            <ac:spMk id="3" creationId="{C12FED31-CC76-7B97-30E1-397C12FC11AF}"/>
          </ac:spMkLst>
        </pc:spChg>
        <pc:spChg chg="mod">
          <ac:chgData name="Pablo Atienza Lopez" userId="f43d25b8-643c-4fdf-a23f-8fcceeafc2d6" providerId="ADAL" clId="{D53D41BA-FDC5-4A11-A81A-F4252EB4BDC2}" dt="2024-08-20T17:56:03.583" v="6124" actId="27803"/>
          <ac:spMkLst>
            <pc:docMk/>
            <pc:sldMk cId="4268590538" sldId="266"/>
            <ac:spMk id="4" creationId="{F0CE36D3-C7C9-3417-7152-5A0713511B4F}"/>
          </ac:spMkLst>
        </pc:spChg>
        <pc:spChg chg="add mod">
          <ac:chgData name="Pablo Atienza Lopez" userId="f43d25b8-643c-4fdf-a23f-8fcceeafc2d6" providerId="ADAL" clId="{D53D41BA-FDC5-4A11-A81A-F4252EB4BDC2}" dt="2024-08-20T07:56:28.829" v="1097" actId="164"/>
          <ac:spMkLst>
            <pc:docMk/>
            <pc:sldMk cId="4268590538" sldId="266"/>
            <ac:spMk id="6" creationId="{0ECCE8B6-CEE1-93E2-F113-FEA20A6F20DB}"/>
          </ac:spMkLst>
        </pc:spChg>
        <pc:spChg chg="add mod">
          <ac:chgData name="Pablo Atienza Lopez" userId="f43d25b8-643c-4fdf-a23f-8fcceeafc2d6" providerId="ADAL" clId="{D53D41BA-FDC5-4A11-A81A-F4252EB4BDC2}" dt="2024-08-20T07:56:28.829" v="1097" actId="164"/>
          <ac:spMkLst>
            <pc:docMk/>
            <pc:sldMk cId="4268590538" sldId="266"/>
            <ac:spMk id="7" creationId="{61AA6BB3-2641-EB4A-1FF5-039F3E70D600}"/>
          </ac:spMkLst>
        </pc:spChg>
        <pc:spChg chg="add mod">
          <ac:chgData name="Pablo Atienza Lopez" userId="f43d25b8-643c-4fdf-a23f-8fcceeafc2d6" providerId="ADAL" clId="{D53D41BA-FDC5-4A11-A81A-F4252EB4BDC2}" dt="2024-08-20T08:04:41.675" v="1428" actId="20577"/>
          <ac:spMkLst>
            <pc:docMk/>
            <pc:sldMk cId="4268590538" sldId="266"/>
            <ac:spMk id="9" creationId="{DFBF90BF-26E1-B275-C579-5B65214E9EF9}"/>
          </ac:spMkLst>
        </pc:spChg>
        <pc:spChg chg="add mod">
          <ac:chgData name="Pablo Atienza Lopez" userId="f43d25b8-643c-4fdf-a23f-8fcceeafc2d6" providerId="ADAL" clId="{D53D41BA-FDC5-4A11-A81A-F4252EB4BDC2}" dt="2024-08-20T20:55:26.857" v="6311" actId="1076"/>
          <ac:spMkLst>
            <pc:docMk/>
            <pc:sldMk cId="4268590538" sldId="266"/>
            <ac:spMk id="10" creationId="{B6DE000C-5C91-225A-0983-3D900AFA1679}"/>
          </ac:spMkLst>
        </pc:spChg>
        <pc:grpChg chg="add mod">
          <ac:chgData name="Pablo Atienza Lopez" userId="f43d25b8-643c-4fdf-a23f-8fcceeafc2d6" providerId="ADAL" clId="{D53D41BA-FDC5-4A11-A81A-F4252EB4BDC2}" dt="2024-08-20T07:56:32.795" v="1098" actId="1076"/>
          <ac:grpSpMkLst>
            <pc:docMk/>
            <pc:sldMk cId="4268590538" sldId="266"/>
            <ac:grpSpMk id="8" creationId="{B9B02C12-7D79-69D2-D9C9-85958D180054}"/>
          </ac:grpSpMkLst>
        </pc:grpChg>
        <pc:picChg chg="add mod">
          <ac:chgData name="Pablo Atienza Lopez" userId="f43d25b8-643c-4fdf-a23f-8fcceeafc2d6" providerId="ADAL" clId="{D53D41BA-FDC5-4A11-A81A-F4252EB4BDC2}" dt="2024-08-20T07:56:28.829" v="1097" actId="164"/>
          <ac:picMkLst>
            <pc:docMk/>
            <pc:sldMk cId="4268590538" sldId="266"/>
            <ac:picMk id="5" creationId="{13C48ED6-4A5B-7946-0DA5-ACE998D83700}"/>
          </ac:picMkLst>
        </pc:picChg>
        <pc:picChg chg="add mod ord">
          <ac:chgData name="Pablo Atienza Lopez" userId="f43d25b8-643c-4fdf-a23f-8fcceeafc2d6" providerId="ADAL" clId="{D53D41BA-FDC5-4A11-A81A-F4252EB4BDC2}" dt="2024-08-20T08:00:01.841" v="1405" actId="1076"/>
          <ac:picMkLst>
            <pc:docMk/>
            <pc:sldMk cId="4268590538" sldId="266"/>
            <ac:picMk id="11" creationId="{DCFC15A4-641F-697A-5A05-38987360B5B5}"/>
          </ac:picMkLst>
        </pc:picChg>
        <pc:picChg chg="add mod">
          <ac:chgData name="Pablo Atienza Lopez" userId="f43d25b8-643c-4fdf-a23f-8fcceeafc2d6" providerId="ADAL" clId="{D53D41BA-FDC5-4A11-A81A-F4252EB4BDC2}" dt="2024-08-20T17:57:04.777" v="6142" actId="207"/>
          <ac:picMkLst>
            <pc:docMk/>
            <pc:sldMk cId="4268590538" sldId="266"/>
            <ac:picMk id="12" creationId="{85C123FD-E857-0F4A-67A4-4234BF95FE18}"/>
          </ac:picMkLst>
        </pc:picChg>
        <pc:picChg chg="add del mod">
          <ac:chgData name="Pablo Atienza Lopez" userId="f43d25b8-643c-4fdf-a23f-8fcceeafc2d6" providerId="ADAL" clId="{D53D41BA-FDC5-4A11-A81A-F4252EB4BDC2}" dt="2024-08-20T17:56:15.382" v="6130" actId="478"/>
          <ac:picMkLst>
            <pc:docMk/>
            <pc:sldMk cId="4268590538" sldId="266"/>
            <ac:picMk id="13" creationId="{F0CE36D3-C7C9-3417-7152-5A0713511B4F}"/>
          </ac:picMkLst>
        </pc:picChg>
        <pc:picChg chg="add del mod">
          <ac:chgData name="Pablo Atienza Lopez" userId="f43d25b8-643c-4fdf-a23f-8fcceeafc2d6" providerId="ADAL" clId="{D53D41BA-FDC5-4A11-A81A-F4252EB4BDC2}" dt="2024-08-20T08:03:35.997" v="1417" actId="478"/>
          <ac:picMkLst>
            <pc:docMk/>
            <pc:sldMk cId="4268590538" sldId="266"/>
            <ac:picMk id="15" creationId="{390AFD1C-59CA-C1BB-35AD-D250BA603CA2}"/>
          </ac:picMkLst>
        </pc:picChg>
        <pc:picChg chg="add mod">
          <ac:chgData name="Pablo Atienza Lopez" userId="f43d25b8-643c-4fdf-a23f-8fcceeafc2d6" providerId="ADAL" clId="{D53D41BA-FDC5-4A11-A81A-F4252EB4BDC2}" dt="2024-08-20T08:05:45.778" v="1436" actId="207"/>
          <ac:picMkLst>
            <pc:docMk/>
            <pc:sldMk cId="4268590538" sldId="266"/>
            <ac:picMk id="17" creationId="{59872E85-F407-BE1A-B436-8528F6EC3D17}"/>
          </ac:picMkLst>
        </pc:picChg>
      </pc:sldChg>
      <pc:sldChg chg="addSp delSp modSp new mod modAnim">
        <pc:chgData name="Pablo Atienza Lopez" userId="f43d25b8-643c-4fdf-a23f-8fcceeafc2d6" providerId="ADAL" clId="{D53D41BA-FDC5-4A11-A81A-F4252EB4BDC2}" dt="2024-08-20T18:00:15.811" v="6167"/>
        <pc:sldMkLst>
          <pc:docMk/>
          <pc:sldMk cId="3692934764" sldId="267"/>
        </pc:sldMkLst>
        <pc:spChg chg="mod">
          <ac:chgData name="Pablo Atienza Lopez" userId="f43d25b8-643c-4fdf-a23f-8fcceeafc2d6" providerId="ADAL" clId="{D53D41BA-FDC5-4A11-A81A-F4252EB4BDC2}" dt="2024-08-20T08:06:09.638" v="1459" actId="20577"/>
          <ac:spMkLst>
            <pc:docMk/>
            <pc:sldMk cId="3692934764" sldId="267"/>
            <ac:spMk id="2" creationId="{E39ECAC1-FD66-D203-64C4-8B30E424911B}"/>
          </ac:spMkLst>
        </pc:spChg>
        <pc:spChg chg="mod">
          <ac:chgData name="Pablo Atienza Lopez" userId="f43d25b8-643c-4fdf-a23f-8fcceeafc2d6" providerId="ADAL" clId="{D53D41BA-FDC5-4A11-A81A-F4252EB4BDC2}" dt="2024-08-20T08:16:23.223" v="1717" actId="115"/>
          <ac:spMkLst>
            <pc:docMk/>
            <pc:sldMk cId="3692934764" sldId="267"/>
            <ac:spMk id="3" creationId="{939DAAE0-7958-70F3-981D-97F2A5833362}"/>
          </ac:spMkLst>
        </pc:spChg>
        <pc:picChg chg="add mod">
          <ac:chgData name="Pablo Atienza Lopez" userId="f43d25b8-643c-4fdf-a23f-8fcceeafc2d6" providerId="ADAL" clId="{D53D41BA-FDC5-4A11-A81A-F4252EB4BDC2}" dt="2024-08-20T08:14:56.779" v="1664" actId="1076"/>
          <ac:picMkLst>
            <pc:docMk/>
            <pc:sldMk cId="3692934764" sldId="267"/>
            <ac:picMk id="5" creationId="{FD0E53AD-AFB9-70A5-1221-DFB573B7434F}"/>
          </ac:picMkLst>
        </pc:picChg>
        <pc:picChg chg="add mod">
          <ac:chgData name="Pablo Atienza Lopez" userId="f43d25b8-643c-4fdf-a23f-8fcceeafc2d6" providerId="ADAL" clId="{D53D41BA-FDC5-4A11-A81A-F4252EB4BDC2}" dt="2024-08-20T08:14:56.779" v="1664" actId="1076"/>
          <ac:picMkLst>
            <pc:docMk/>
            <pc:sldMk cId="3692934764" sldId="267"/>
            <ac:picMk id="7" creationId="{4026CB21-C263-B5C0-80E6-BA1E1A67D541}"/>
          </ac:picMkLst>
        </pc:picChg>
        <pc:picChg chg="add mod">
          <ac:chgData name="Pablo Atienza Lopez" userId="f43d25b8-643c-4fdf-a23f-8fcceeafc2d6" providerId="ADAL" clId="{D53D41BA-FDC5-4A11-A81A-F4252EB4BDC2}" dt="2024-08-20T08:16:28.276" v="1720" actId="1076"/>
          <ac:picMkLst>
            <pc:docMk/>
            <pc:sldMk cId="3692934764" sldId="267"/>
            <ac:picMk id="1026" creationId="{37E641F5-FF44-D5B2-7726-4EA1BB5384F2}"/>
          </ac:picMkLst>
        </pc:picChg>
        <pc:cxnChg chg="add del">
          <ac:chgData name="Pablo Atienza Lopez" userId="f43d25b8-643c-4fdf-a23f-8fcceeafc2d6" providerId="ADAL" clId="{D53D41BA-FDC5-4A11-A81A-F4252EB4BDC2}" dt="2024-08-20T08:14:19.464" v="1663" actId="478"/>
          <ac:cxnSpMkLst>
            <pc:docMk/>
            <pc:sldMk cId="3692934764" sldId="267"/>
            <ac:cxnSpMk id="10" creationId="{EC6922EA-2005-176A-279B-4DACF4C3B019}"/>
          </ac:cxnSpMkLst>
        </pc:cxnChg>
        <pc:cxnChg chg="add del mod">
          <ac:chgData name="Pablo Atienza Lopez" userId="f43d25b8-643c-4fdf-a23f-8fcceeafc2d6" providerId="ADAL" clId="{D53D41BA-FDC5-4A11-A81A-F4252EB4BDC2}" dt="2024-08-20T08:14:19.464" v="1663" actId="478"/>
          <ac:cxnSpMkLst>
            <pc:docMk/>
            <pc:sldMk cId="3692934764" sldId="267"/>
            <ac:cxnSpMk id="11" creationId="{E0344A87-C1D5-E580-9DD0-A30D81134619}"/>
          </ac:cxnSpMkLst>
        </pc:cxnChg>
      </pc:sldChg>
      <pc:sldChg chg="addSp delSp modSp new mod modAnim">
        <pc:chgData name="Pablo Atienza Lopez" userId="f43d25b8-643c-4fdf-a23f-8fcceeafc2d6" providerId="ADAL" clId="{D53D41BA-FDC5-4A11-A81A-F4252EB4BDC2}" dt="2024-08-21T09:50:25.860" v="6498" actId="478"/>
        <pc:sldMkLst>
          <pc:docMk/>
          <pc:sldMk cId="1812466616" sldId="268"/>
        </pc:sldMkLst>
        <pc:spChg chg="mod">
          <ac:chgData name="Pablo Atienza Lopez" userId="f43d25b8-643c-4fdf-a23f-8fcceeafc2d6" providerId="ADAL" clId="{D53D41BA-FDC5-4A11-A81A-F4252EB4BDC2}" dt="2024-08-20T08:30:41.430" v="1905" actId="20577"/>
          <ac:spMkLst>
            <pc:docMk/>
            <pc:sldMk cId="1812466616" sldId="268"/>
            <ac:spMk id="2" creationId="{B04241B2-7426-0CC4-FBE8-BF5259814C34}"/>
          </ac:spMkLst>
        </pc:spChg>
        <pc:spChg chg="del mod">
          <ac:chgData name="Pablo Atienza Lopez" userId="f43d25b8-643c-4fdf-a23f-8fcceeafc2d6" providerId="ADAL" clId="{D53D41BA-FDC5-4A11-A81A-F4252EB4BDC2}" dt="2024-08-20T18:11:58.074" v="6301" actId="478"/>
          <ac:spMkLst>
            <pc:docMk/>
            <pc:sldMk cId="1812466616" sldId="268"/>
            <ac:spMk id="3" creationId="{DBCEB464-B924-7C10-C0DD-B93B00F4E9DD}"/>
          </ac:spMkLst>
        </pc:spChg>
        <pc:spChg chg="add del mod">
          <ac:chgData name="Pablo Atienza Lopez" userId="f43d25b8-643c-4fdf-a23f-8fcceeafc2d6" providerId="ADAL" clId="{D53D41BA-FDC5-4A11-A81A-F4252EB4BDC2}" dt="2024-08-21T09:50:25.860" v="6498" actId="478"/>
          <ac:spMkLst>
            <pc:docMk/>
            <pc:sldMk cId="1812466616" sldId="268"/>
            <ac:spMk id="6" creationId="{4D2A336A-DE45-DEBF-86C6-4EB2477F8728}"/>
          </ac:spMkLst>
        </pc:spChg>
        <pc:spChg chg="add mod">
          <ac:chgData name="Pablo Atienza Lopez" userId="f43d25b8-643c-4fdf-a23f-8fcceeafc2d6" providerId="ADAL" clId="{D53D41BA-FDC5-4A11-A81A-F4252EB4BDC2}" dt="2024-08-20T20:57:58.241" v="6374" actId="20577"/>
          <ac:spMkLst>
            <pc:docMk/>
            <pc:sldMk cId="1812466616" sldId="268"/>
            <ac:spMk id="7" creationId="{9E92F4F3-ADFB-772E-2DEE-A2CF5654873C}"/>
          </ac:spMkLst>
        </pc:spChg>
        <pc:picChg chg="add mod ord">
          <ac:chgData name="Pablo Atienza Lopez" userId="f43d25b8-643c-4fdf-a23f-8fcceeafc2d6" providerId="ADAL" clId="{D53D41BA-FDC5-4A11-A81A-F4252EB4BDC2}" dt="2024-08-20T18:11:54.982" v="6300" actId="167"/>
          <ac:picMkLst>
            <pc:docMk/>
            <pc:sldMk cId="1812466616" sldId="268"/>
            <ac:picMk id="5" creationId="{CB572ACA-42BA-2D6C-B0BD-40C1EA73B459}"/>
          </ac:picMkLst>
        </pc:picChg>
        <pc:picChg chg="add mod">
          <ac:chgData name="Pablo Atienza Lopez" userId="f43d25b8-643c-4fdf-a23f-8fcceeafc2d6" providerId="ADAL" clId="{D53D41BA-FDC5-4A11-A81A-F4252EB4BDC2}" dt="2024-08-21T09:50:20.384" v="6497" actId="167"/>
          <ac:picMkLst>
            <pc:docMk/>
            <pc:sldMk cId="1812466616" sldId="268"/>
            <ac:picMk id="1026" creationId="{320F003A-81CF-42AC-18CC-E0E332AD5AC9}"/>
          </ac:picMkLst>
        </pc:picChg>
      </pc:sldChg>
      <pc:sldChg chg="modSp new mod">
        <pc:chgData name="Pablo Atienza Lopez" userId="f43d25b8-643c-4fdf-a23f-8fcceeafc2d6" providerId="ADAL" clId="{D53D41BA-FDC5-4A11-A81A-F4252EB4BDC2}" dt="2024-08-20T12:21:33.389" v="6103" actId="20577"/>
        <pc:sldMkLst>
          <pc:docMk/>
          <pc:sldMk cId="3916469442" sldId="269"/>
        </pc:sldMkLst>
        <pc:spChg chg="mod">
          <ac:chgData name="Pablo Atienza Lopez" userId="f43d25b8-643c-4fdf-a23f-8fcceeafc2d6" providerId="ADAL" clId="{D53D41BA-FDC5-4A11-A81A-F4252EB4BDC2}" dt="2024-08-20T09:42:43.362" v="2597" actId="20577"/>
          <ac:spMkLst>
            <pc:docMk/>
            <pc:sldMk cId="3916469442" sldId="269"/>
            <ac:spMk id="2" creationId="{F7F1DC54-17AC-6AA1-1E14-BCC8ADF5B92F}"/>
          </ac:spMkLst>
        </pc:spChg>
        <pc:spChg chg="mod">
          <ac:chgData name="Pablo Atienza Lopez" userId="f43d25b8-643c-4fdf-a23f-8fcceeafc2d6" providerId="ADAL" clId="{D53D41BA-FDC5-4A11-A81A-F4252EB4BDC2}" dt="2024-08-20T12:21:33.389" v="6103" actId="20577"/>
          <ac:spMkLst>
            <pc:docMk/>
            <pc:sldMk cId="3916469442" sldId="269"/>
            <ac:spMk id="3" creationId="{60B46229-CBEC-38DB-8C8B-0B0931E8455F}"/>
          </ac:spMkLst>
        </pc:spChg>
      </pc:sldChg>
      <pc:sldChg chg="addSp delSp modSp new mod">
        <pc:chgData name="Pablo Atienza Lopez" userId="f43d25b8-643c-4fdf-a23f-8fcceeafc2d6" providerId="ADAL" clId="{D53D41BA-FDC5-4A11-A81A-F4252EB4BDC2}" dt="2024-08-20T09:55:29.137" v="3509" actId="1076"/>
        <pc:sldMkLst>
          <pc:docMk/>
          <pc:sldMk cId="1926990517" sldId="270"/>
        </pc:sldMkLst>
        <pc:spChg chg="del">
          <ac:chgData name="Pablo Atienza Lopez" userId="f43d25b8-643c-4fdf-a23f-8fcceeafc2d6" providerId="ADAL" clId="{D53D41BA-FDC5-4A11-A81A-F4252EB4BDC2}" dt="2024-08-20T09:51:53.110" v="3319" actId="478"/>
          <ac:spMkLst>
            <pc:docMk/>
            <pc:sldMk cId="1926990517" sldId="270"/>
            <ac:spMk id="2" creationId="{A0562985-B8E8-9B9F-F9A6-8F6B2A306703}"/>
          </ac:spMkLst>
        </pc:spChg>
        <pc:spChg chg="del">
          <ac:chgData name="Pablo Atienza Lopez" userId="f43d25b8-643c-4fdf-a23f-8fcceeafc2d6" providerId="ADAL" clId="{D53D41BA-FDC5-4A11-A81A-F4252EB4BDC2}" dt="2024-08-20T09:51:53.110" v="3319" actId="478"/>
          <ac:spMkLst>
            <pc:docMk/>
            <pc:sldMk cId="1926990517" sldId="270"/>
            <ac:spMk id="3" creationId="{E1FDEFD0-0B0F-75E1-95B4-83FB41CC755D}"/>
          </ac:spMkLst>
        </pc:spChg>
        <pc:spChg chg="add del mod">
          <ac:chgData name="Pablo Atienza Lopez" userId="f43d25b8-643c-4fdf-a23f-8fcceeafc2d6" providerId="ADAL" clId="{D53D41BA-FDC5-4A11-A81A-F4252EB4BDC2}" dt="2024-08-20T09:52:00.555" v="3321" actId="478"/>
          <ac:spMkLst>
            <pc:docMk/>
            <pc:sldMk cId="1926990517" sldId="270"/>
            <ac:spMk id="4" creationId="{B75EF8C6-2ABF-4F7B-BA92-61FDA7D72993}"/>
          </ac:spMkLst>
        </pc:spChg>
        <pc:spChg chg="add mod">
          <ac:chgData name="Pablo Atienza Lopez" userId="f43d25b8-643c-4fdf-a23f-8fcceeafc2d6" providerId="ADAL" clId="{D53D41BA-FDC5-4A11-A81A-F4252EB4BDC2}" dt="2024-08-20T09:55:29.137" v="3509" actId="1076"/>
          <ac:spMkLst>
            <pc:docMk/>
            <pc:sldMk cId="1926990517" sldId="270"/>
            <ac:spMk id="5" creationId="{C41650A8-2F30-4240-AB79-AA2F20C80301}"/>
          </ac:spMkLst>
        </pc:spChg>
        <pc:spChg chg="add mod">
          <ac:chgData name="Pablo Atienza Lopez" userId="f43d25b8-643c-4fdf-a23f-8fcceeafc2d6" providerId="ADAL" clId="{D53D41BA-FDC5-4A11-A81A-F4252EB4BDC2}" dt="2024-08-20T09:55:24.720" v="3508" actId="1076"/>
          <ac:spMkLst>
            <pc:docMk/>
            <pc:sldMk cId="1926990517" sldId="270"/>
            <ac:spMk id="8" creationId="{FFD7A081-97EF-E5DB-C349-85797069496F}"/>
          </ac:spMkLst>
        </pc:spChg>
        <pc:picChg chg="add mod">
          <ac:chgData name="Pablo Atienza Lopez" userId="f43d25b8-643c-4fdf-a23f-8fcceeafc2d6" providerId="ADAL" clId="{D53D41BA-FDC5-4A11-A81A-F4252EB4BDC2}" dt="2024-08-20T09:55:29.137" v="3509" actId="1076"/>
          <ac:picMkLst>
            <pc:docMk/>
            <pc:sldMk cId="1926990517" sldId="270"/>
            <ac:picMk id="7" creationId="{102F57CD-BF86-5DF2-0D01-20673A5C9186}"/>
          </ac:picMkLst>
        </pc:picChg>
        <pc:picChg chg="add mod">
          <ac:chgData name="Pablo Atienza Lopez" userId="f43d25b8-643c-4fdf-a23f-8fcceeafc2d6" providerId="ADAL" clId="{D53D41BA-FDC5-4A11-A81A-F4252EB4BDC2}" dt="2024-08-20T09:52:18.006" v="3329" actId="1076"/>
          <ac:picMkLst>
            <pc:docMk/>
            <pc:sldMk cId="1926990517" sldId="270"/>
            <ac:picMk id="3074" creationId="{111CA1E6-A541-F855-3159-B1DAE85DE5AA}"/>
          </ac:picMkLst>
        </pc:picChg>
        <pc:picChg chg="add mod">
          <ac:chgData name="Pablo Atienza Lopez" userId="f43d25b8-643c-4fdf-a23f-8fcceeafc2d6" providerId="ADAL" clId="{D53D41BA-FDC5-4A11-A81A-F4252EB4BDC2}" dt="2024-08-20T09:52:16.727" v="3328" actId="1076"/>
          <ac:picMkLst>
            <pc:docMk/>
            <pc:sldMk cId="1926990517" sldId="270"/>
            <ac:picMk id="3076" creationId="{64251013-B94D-DD22-BEFA-E68FF82BA6CC}"/>
          </ac:picMkLst>
        </pc:picChg>
      </pc:sldChg>
      <pc:sldChg chg="addSp delSp modSp add mod ord modAnim">
        <pc:chgData name="Pablo Atienza Lopez" userId="f43d25b8-643c-4fdf-a23f-8fcceeafc2d6" providerId="ADAL" clId="{D53D41BA-FDC5-4A11-A81A-F4252EB4BDC2}" dt="2024-08-21T10:59:53.873" v="6891"/>
        <pc:sldMkLst>
          <pc:docMk/>
          <pc:sldMk cId="3680965869" sldId="464"/>
        </pc:sldMkLst>
        <pc:spChg chg="mod">
          <ac:chgData name="Pablo Atienza Lopez" userId="f43d25b8-643c-4fdf-a23f-8fcceeafc2d6" providerId="ADAL" clId="{D53D41BA-FDC5-4A11-A81A-F4252EB4BDC2}" dt="2024-08-20T17:51:20.545" v="6108" actId="1076"/>
          <ac:spMkLst>
            <pc:docMk/>
            <pc:sldMk cId="3680965869" sldId="464"/>
            <ac:spMk id="2" creationId="{C2B63FF5-1287-C741-B27C-54F532C46D5D}"/>
          </ac:spMkLst>
        </pc:spChg>
        <pc:spChg chg="mod">
          <ac:chgData name="Pablo Atienza Lopez" userId="f43d25b8-643c-4fdf-a23f-8fcceeafc2d6" providerId="ADAL" clId="{D53D41BA-FDC5-4A11-A81A-F4252EB4BDC2}" dt="2024-08-20T17:51:20.545" v="6108" actId="1076"/>
          <ac:spMkLst>
            <pc:docMk/>
            <pc:sldMk cId="3680965869" sldId="464"/>
            <ac:spMk id="3" creationId="{37BBC09C-277C-1641-B1CA-0E0478886E31}"/>
          </ac:spMkLst>
        </pc:spChg>
        <pc:spChg chg="add mod">
          <ac:chgData name="Pablo Atienza Lopez" userId="f43d25b8-643c-4fdf-a23f-8fcceeafc2d6" providerId="ADAL" clId="{D53D41BA-FDC5-4A11-A81A-F4252EB4BDC2}" dt="2024-08-20T17:57:32.491" v="6145" actId="14100"/>
          <ac:spMkLst>
            <pc:docMk/>
            <pc:sldMk cId="3680965869" sldId="464"/>
            <ac:spMk id="6" creationId="{07D0D153-F3D2-0274-865F-10CDA713A5A2}"/>
          </ac:spMkLst>
        </pc:spChg>
        <pc:spChg chg="add del">
          <ac:chgData name="Pablo Atienza Lopez" userId="f43d25b8-643c-4fdf-a23f-8fcceeafc2d6" providerId="ADAL" clId="{D53D41BA-FDC5-4A11-A81A-F4252EB4BDC2}" dt="2024-08-20T12:05:30.634" v="5836"/>
          <ac:spMkLst>
            <pc:docMk/>
            <pc:sldMk cId="3680965869" sldId="464"/>
            <ac:spMk id="6" creationId="{A5250356-CACC-FC4B-9803-48A8B00CAE4B}"/>
          </ac:spMkLst>
        </pc:spChg>
        <pc:spChg chg="mod">
          <ac:chgData name="Pablo Atienza Lopez" userId="f43d25b8-643c-4fdf-a23f-8fcceeafc2d6" providerId="ADAL" clId="{D53D41BA-FDC5-4A11-A81A-F4252EB4BDC2}" dt="2024-08-20T17:51:20.545" v="6108" actId="1076"/>
          <ac:spMkLst>
            <pc:docMk/>
            <pc:sldMk cId="3680965869" sldId="464"/>
            <ac:spMk id="7" creationId="{6B12FC77-2B1E-AD44-9246-48303EB5138E}"/>
          </ac:spMkLst>
        </pc:spChg>
        <pc:picChg chg="add mod">
          <ac:chgData name="Pablo Atienza Lopez" userId="f43d25b8-643c-4fdf-a23f-8fcceeafc2d6" providerId="ADAL" clId="{D53D41BA-FDC5-4A11-A81A-F4252EB4BDC2}" dt="2024-08-20T12:03:29.351" v="5829" actId="931"/>
          <ac:picMkLst>
            <pc:docMk/>
            <pc:sldMk cId="3680965869" sldId="464"/>
            <ac:picMk id="9" creationId="{F6E93346-3EE6-E7A6-7911-A6621F0C1CFE}"/>
          </ac:picMkLst>
        </pc:picChg>
        <pc:picChg chg="add mod modCrop">
          <ac:chgData name="Pablo Atienza Lopez" userId="f43d25b8-643c-4fdf-a23f-8fcceeafc2d6" providerId="ADAL" clId="{D53D41BA-FDC5-4A11-A81A-F4252EB4BDC2}" dt="2024-08-20T12:06:44.793" v="5848" actId="1076"/>
          <ac:picMkLst>
            <pc:docMk/>
            <pc:sldMk cId="3680965869" sldId="464"/>
            <ac:picMk id="10" creationId="{829ACC4F-DB48-DDEE-DC90-EC6A21F9FB54}"/>
          </ac:picMkLst>
        </pc:picChg>
        <pc:picChg chg="add mod">
          <ac:chgData name="Pablo Atienza Lopez" userId="f43d25b8-643c-4fdf-a23f-8fcceeafc2d6" providerId="ADAL" clId="{D53D41BA-FDC5-4A11-A81A-F4252EB4BDC2}" dt="2024-08-20T12:07:00.281" v="5854" actId="1076"/>
          <ac:picMkLst>
            <pc:docMk/>
            <pc:sldMk cId="3680965869" sldId="464"/>
            <ac:picMk id="11" creationId="{7F1A80DF-1AAF-7CA4-CB59-EE7F91BC849C}"/>
          </ac:picMkLst>
        </pc:picChg>
        <pc:picChg chg="add mod">
          <ac:chgData name="Pablo Atienza Lopez" userId="f43d25b8-643c-4fdf-a23f-8fcceeafc2d6" providerId="ADAL" clId="{D53D41BA-FDC5-4A11-A81A-F4252EB4BDC2}" dt="2024-08-20T12:06:53.967" v="5851" actId="14100"/>
          <ac:picMkLst>
            <pc:docMk/>
            <pc:sldMk cId="3680965869" sldId="464"/>
            <ac:picMk id="11266" creationId="{450BFBF3-68B9-5C6A-0374-360DCF106644}"/>
          </ac:picMkLst>
        </pc:picChg>
      </pc:sldChg>
      <pc:sldChg chg="addSp delSp modSp new mod modAnim">
        <pc:chgData name="Pablo Atienza Lopez" userId="f43d25b8-643c-4fdf-a23f-8fcceeafc2d6" providerId="ADAL" clId="{D53D41BA-FDC5-4A11-A81A-F4252EB4BDC2}" dt="2024-08-20T21:01:37.576" v="6413" actId="1076"/>
        <pc:sldMkLst>
          <pc:docMk/>
          <pc:sldMk cId="2793388270" sldId="465"/>
        </pc:sldMkLst>
        <pc:spChg chg="mod">
          <ac:chgData name="Pablo Atienza Lopez" userId="f43d25b8-643c-4fdf-a23f-8fcceeafc2d6" providerId="ADAL" clId="{D53D41BA-FDC5-4A11-A81A-F4252EB4BDC2}" dt="2024-08-20T09:55:59.310" v="3515" actId="20577"/>
          <ac:spMkLst>
            <pc:docMk/>
            <pc:sldMk cId="2793388270" sldId="465"/>
            <ac:spMk id="2" creationId="{9CCC3FEB-C7CC-EB01-7F23-593E48618F44}"/>
          </ac:spMkLst>
        </pc:spChg>
        <pc:spChg chg="mod">
          <ac:chgData name="Pablo Atienza Lopez" userId="f43d25b8-643c-4fdf-a23f-8fcceeafc2d6" providerId="ADAL" clId="{D53D41BA-FDC5-4A11-A81A-F4252EB4BDC2}" dt="2024-08-20T11:32:40.527" v="5805" actId="20577"/>
          <ac:spMkLst>
            <pc:docMk/>
            <pc:sldMk cId="2793388270" sldId="465"/>
            <ac:spMk id="3" creationId="{5707074E-3E8F-2557-3D31-C1E542B3F9B6}"/>
          </ac:spMkLst>
        </pc:spChg>
        <pc:spChg chg="add mod">
          <ac:chgData name="Pablo Atienza Lopez" userId="f43d25b8-643c-4fdf-a23f-8fcceeafc2d6" providerId="ADAL" clId="{D53D41BA-FDC5-4A11-A81A-F4252EB4BDC2}" dt="2024-08-20T21:01:37.576" v="6413" actId="1076"/>
          <ac:spMkLst>
            <pc:docMk/>
            <pc:sldMk cId="2793388270" sldId="465"/>
            <ac:spMk id="4" creationId="{E376B332-CB43-9F59-9A15-073F969F46E8}"/>
          </ac:spMkLst>
        </pc:spChg>
        <pc:picChg chg="add mod">
          <ac:chgData name="Pablo Atienza Lopez" userId="f43d25b8-643c-4fdf-a23f-8fcceeafc2d6" providerId="ADAL" clId="{D53D41BA-FDC5-4A11-A81A-F4252EB4BDC2}" dt="2024-08-20T09:56:25.820" v="3524" actId="1076"/>
          <ac:picMkLst>
            <pc:docMk/>
            <pc:sldMk cId="2793388270" sldId="465"/>
            <ac:picMk id="4098" creationId="{5DEC6F4B-4156-3536-20E2-08B3AC3D214B}"/>
          </ac:picMkLst>
        </pc:picChg>
        <pc:picChg chg="add mod">
          <ac:chgData name="Pablo Atienza Lopez" userId="f43d25b8-643c-4fdf-a23f-8fcceeafc2d6" providerId="ADAL" clId="{D53D41BA-FDC5-4A11-A81A-F4252EB4BDC2}" dt="2024-08-20T21:00:49.798" v="6393" actId="1076"/>
          <ac:picMkLst>
            <pc:docMk/>
            <pc:sldMk cId="2793388270" sldId="465"/>
            <ac:picMk id="4100" creationId="{8837D076-B24D-CF72-D01D-671057E40989}"/>
          </ac:picMkLst>
        </pc:picChg>
        <pc:picChg chg="add del mod">
          <ac:chgData name="Pablo Atienza Lopez" userId="f43d25b8-643c-4fdf-a23f-8fcceeafc2d6" providerId="ADAL" clId="{D53D41BA-FDC5-4A11-A81A-F4252EB4BDC2}" dt="2024-08-20T09:56:44.662" v="3527" actId="478"/>
          <ac:picMkLst>
            <pc:docMk/>
            <pc:sldMk cId="2793388270" sldId="465"/>
            <ac:picMk id="4102" creationId="{3408ABCB-00C4-B890-D879-132353A231C5}"/>
          </ac:picMkLst>
        </pc:picChg>
      </pc:sldChg>
      <pc:sldChg chg="addSp delSp modSp new mod modAnim">
        <pc:chgData name="Pablo Atienza Lopez" userId="f43d25b8-643c-4fdf-a23f-8fcceeafc2d6" providerId="ADAL" clId="{D53D41BA-FDC5-4A11-A81A-F4252EB4BDC2}" dt="2024-08-20T21:03:03.397" v="6450"/>
        <pc:sldMkLst>
          <pc:docMk/>
          <pc:sldMk cId="3375454732" sldId="466"/>
        </pc:sldMkLst>
        <pc:spChg chg="mod">
          <ac:chgData name="Pablo Atienza Lopez" userId="f43d25b8-643c-4fdf-a23f-8fcceeafc2d6" providerId="ADAL" clId="{D53D41BA-FDC5-4A11-A81A-F4252EB4BDC2}" dt="2024-08-20T09:59:24.466" v="3761" actId="20577"/>
          <ac:spMkLst>
            <pc:docMk/>
            <pc:sldMk cId="3375454732" sldId="466"/>
            <ac:spMk id="2" creationId="{B035E438-1F2F-A5A0-3FF6-710E8EDF20C3}"/>
          </ac:spMkLst>
        </pc:spChg>
        <pc:spChg chg="mod">
          <ac:chgData name="Pablo Atienza Lopez" userId="f43d25b8-643c-4fdf-a23f-8fcceeafc2d6" providerId="ADAL" clId="{D53D41BA-FDC5-4A11-A81A-F4252EB4BDC2}" dt="2024-08-20T10:19:57.541" v="4835" actId="14100"/>
          <ac:spMkLst>
            <pc:docMk/>
            <pc:sldMk cId="3375454732" sldId="466"/>
            <ac:spMk id="3" creationId="{A71684B9-099C-8921-48EE-56603837A5E6}"/>
          </ac:spMkLst>
        </pc:spChg>
        <pc:spChg chg="add mod">
          <ac:chgData name="Pablo Atienza Lopez" userId="f43d25b8-643c-4fdf-a23f-8fcceeafc2d6" providerId="ADAL" clId="{D53D41BA-FDC5-4A11-A81A-F4252EB4BDC2}" dt="2024-08-20T17:56:11.922" v="6128" actId="1076"/>
          <ac:spMkLst>
            <pc:docMk/>
            <pc:sldMk cId="3375454732" sldId="466"/>
            <ac:spMk id="4" creationId="{1B3E7471-235A-5ECE-4759-D8EE90AD8A5A}"/>
          </ac:spMkLst>
        </pc:spChg>
        <pc:spChg chg="add mod ord">
          <ac:chgData name="Pablo Atienza Lopez" userId="f43d25b8-643c-4fdf-a23f-8fcceeafc2d6" providerId="ADAL" clId="{D53D41BA-FDC5-4A11-A81A-F4252EB4BDC2}" dt="2024-08-20T17:56:11.922" v="6128" actId="1076"/>
          <ac:spMkLst>
            <pc:docMk/>
            <pc:sldMk cId="3375454732" sldId="466"/>
            <ac:spMk id="5" creationId="{C4CA206F-CE2F-7DEC-46A0-3DD310C8A0DA}"/>
          </ac:spMkLst>
        </pc:spChg>
        <pc:spChg chg="add mod">
          <ac:chgData name="Pablo Atienza Lopez" userId="f43d25b8-643c-4fdf-a23f-8fcceeafc2d6" providerId="ADAL" clId="{D53D41BA-FDC5-4A11-A81A-F4252EB4BDC2}" dt="2024-08-20T10:23:21.737" v="4945" actId="12"/>
          <ac:spMkLst>
            <pc:docMk/>
            <pc:sldMk cId="3375454732" sldId="466"/>
            <ac:spMk id="9" creationId="{614562D6-B601-7D67-B662-65C20423CA2E}"/>
          </ac:spMkLst>
        </pc:spChg>
        <pc:spChg chg="add mod">
          <ac:chgData name="Pablo Atienza Lopez" userId="f43d25b8-643c-4fdf-a23f-8fcceeafc2d6" providerId="ADAL" clId="{D53D41BA-FDC5-4A11-A81A-F4252EB4BDC2}" dt="2024-08-20T10:21:30.580" v="4922" actId="207"/>
          <ac:spMkLst>
            <pc:docMk/>
            <pc:sldMk cId="3375454732" sldId="466"/>
            <ac:spMk id="10" creationId="{3C381AEE-DB65-7126-31A3-132AB6CE7E3B}"/>
          </ac:spMkLst>
        </pc:spChg>
        <pc:spChg chg="add mod">
          <ac:chgData name="Pablo Atienza Lopez" userId="f43d25b8-643c-4fdf-a23f-8fcceeafc2d6" providerId="ADAL" clId="{D53D41BA-FDC5-4A11-A81A-F4252EB4BDC2}" dt="2024-08-20T10:21:34.902" v="4924" actId="1076"/>
          <ac:spMkLst>
            <pc:docMk/>
            <pc:sldMk cId="3375454732" sldId="466"/>
            <ac:spMk id="11" creationId="{839E490D-A485-9114-90B2-1D777EAB217F}"/>
          </ac:spMkLst>
        </pc:spChg>
        <pc:spChg chg="add mod">
          <ac:chgData name="Pablo Atienza Lopez" userId="f43d25b8-643c-4fdf-a23f-8fcceeafc2d6" providerId="ADAL" clId="{D53D41BA-FDC5-4A11-A81A-F4252EB4BDC2}" dt="2024-08-20T10:23:43.798" v="4949" actId="13822"/>
          <ac:spMkLst>
            <pc:docMk/>
            <pc:sldMk cId="3375454732" sldId="466"/>
            <ac:spMk id="12" creationId="{B60BE95D-6B84-E060-068D-67BE30CFB4D9}"/>
          </ac:spMkLst>
        </pc:spChg>
        <pc:spChg chg="add mod">
          <ac:chgData name="Pablo Atienza Lopez" userId="f43d25b8-643c-4fdf-a23f-8fcceeafc2d6" providerId="ADAL" clId="{D53D41BA-FDC5-4A11-A81A-F4252EB4BDC2}" dt="2024-08-20T10:24:22.550" v="4958" actId="14100"/>
          <ac:spMkLst>
            <pc:docMk/>
            <pc:sldMk cId="3375454732" sldId="466"/>
            <ac:spMk id="13" creationId="{3519D4DD-DFE3-5C6F-C5D9-A9439E09FDAD}"/>
          </ac:spMkLst>
        </pc:spChg>
        <pc:spChg chg="add mod">
          <ac:chgData name="Pablo Atienza Lopez" userId="f43d25b8-643c-4fdf-a23f-8fcceeafc2d6" providerId="ADAL" clId="{D53D41BA-FDC5-4A11-A81A-F4252EB4BDC2}" dt="2024-08-20T10:24:34.465" v="4965" actId="1076"/>
          <ac:spMkLst>
            <pc:docMk/>
            <pc:sldMk cId="3375454732" sldId="466"/>
            <ac:spMk id="14" creationId="{ED2A47DD-9577-DB89-FA0E-AE6550B955AC}"/>
          </ac:spMkLst>
        </pc:spChg>
        <pc:spChg chg="add mod">
          <ac:chgData name="Pablo Atienza Lopez" userId="f43d25b8-643c-4fdf-a23f-8fcceeafc2d6" providerId="ADAL" clId="{D53D41BA-FDC5-4A11-A81A-F4252EB4BDC2}" dt="2024-08-20T10:26:05.579" v="4980" actId="1076"/>
          <ac:spMkLst>
            <pc:docMk/>
            <pc:sldMk cId="3375454732" sldId="466"/>
            <ac:spMk id="15" creationId="{6D9D22F3-CCC7-F23A-82FB-8303B0CB0310}"/>
          </ac:spMkLst>
        </pc:spChg>
        <pc:spChg chg="add mod">
          <ac:chgData name="Pablo Atienza Lopez" userId="f43d25b8-643c-4fdf-a23f-8fcceeafc2d6" providerId="ADAL" clId="{D53D41BA-FDC5-4A11-A81A-F4252EB4BDC2}" dt="2024-08-20T10:25:53.622" v="4976" actId="13822"/>
          <ac:spMkLst>
            <pc:docMk/>
            <pc:sldMk cId="3375454732" sldId="466"/>
            <ac:spMk id="16" creationId="{7D92DB8A-E840-A9FC-1247-BDF9567E2108}"/>
          </ac:spMkLst>
        </pc:spChg>
        <pc:spChg chg="add mod ord">
          <ac:chgData name="Pablo Atienza Lopez" userId="f43d25b8-643c-4fdf-a23f-8fcceeafc2d6" providerId="ADAL" clId="{D53D41BA-FDC5-4A11-A81A-F4252EB4BDC2}" dt="2024-08-20T21:02:33.388" v="6447" actId="20577"/>
          <ac:spMkLst>
            <pc:docMk/>
            <pc:sldMk cId="3375454732" sldId="466"/>
            <ac:spMk id="17" creationId="{2E1733B7-9914-B17F-AE0A-954895B55B7A}"/>
          </ac:spMkLst>
        </pc:spChg>
        <pc:grpChg chg="add mod">
          <ac:chgData name="Pablo Atienza Lopez" userId="f43d25b8-643c-4fdf-a23f-8fcceeafc2d6" providerId="ADAL" clId="{D53D41BA-FDC5-4A11-A81A-F4252EB4BDC2}" dt="2024-08-20T17:56:11.922" v="6128" actId="1076"/>
          <ac:grpSpMkLst>
            <pc:docMk/>
            <pc:sldMk cId="3375454732" sldId="466"/>
            <ac:grpSpMk id="6" creationId="{610CF052-0075-57B2-EADA-4887221C2B06}"/>
          </ac:grpSpMkLst>
        </pc:grpChg>
        <pc:picChg chg="add mod modCrop">
          <ac:chgData name="Pablo Atienza Lopez" userId="f43d25b8-643c-4fdf-a23f-8fcceeafc2d6" providerId="ADAL" clId="{D53D41BA-FDC5-4A11-A81A-F4252EB4BDC2}" dt="2024-08-20T10:19:44.255" v="4831" actId="1076"/>
          <ac:picMkLst>
            <pc:docMk/>
            <pc:sldMk cId="3375454732" sldId="466"/>
            <ac:picMk id="7" creationId="{BE2430BE-096A-0860-4DDE-A521CD341DB8}"/>
          </ac:picMkLst>
        </pc:picChg>
        <pc:picChg chg="add mod">
          <ac:chgData name="Pablo Atienza Lopez" userId="f43d25b8-643c-4fdf-a23f-8fcceeafc2d6" providerId="ADAL" clId="{D53D41BA-FDC5-4A11-A81A-F4252EB4BDC2}" dt="2024-08-20T17:56:11.922" v="6128" actId="1076"/>
          <ac:picMkLst>
            <pc:docMk/>
            <pc:sldMk cId="3375454732" sldId="466"/>
            <ac:picMk id="5122" creationId="{05C2F21F-F7EC-80F3-049C-2FFA95F96C03}"/>
          </ac:picMkLst>
        </pc:picChg>
        <pc:picChg chg="add del mod">
          <ac:chgData name="Pablo Atienza Lopez" userId="f43d25b8-643c-4fdf-a23f-8fcceeafc2d6" providerId="ADAL" clId="{D53D41BA-FDC5-4A11-A81A-F4252EB4BDC2}" dt="2024-08-20T10:14:32.439" v="4651" actId="21"/>
          <ac:picMkLst>
            <pc:docMk/>
            <pc:sldMk cId="3375454732" sldId="466"/>
            <ac:picMk id="5124" creationId="{F1E1FE2C-158D-77D8-CA94-E825530F932C}"/>
          </ac:picMkLst>
        </pc:picChg>
      </pc:sldChg>
      <pc:sldChg chg="addSp modSp new mod modAnim">
        <pc:chgData name="Pablo Atienza Lopez" userId="f43d25b8-643c-4fdf-a23f-8fcceeafc2d6" providerId="ADAL" clId="{D53D41BA-FDC5-4A11-A81A-F4252EB4BDC2}" dt="2024-08-20T10:10:17.116" v="4626"/>
        <pc:sldMkLst>
          <pc:docMk/>
          <pc:sldMk cId="2749655182" sldId="467"/>
        </pc:sldMkLst>
        <pc:spChg chg="mod">
          <ac:chgData name="Pablo Atienza Lopez" userId="f43d25b8-643c-4fdf-a23f-8fcceeafc2d6" providerId="ADAL" clId="{D53D41BA-FDC5-4A11-A81A-F4252EB4BDC2}" dt="2024-08-20T10:06:22.462" v="4248" actId="20577"/>
          <ac:spMkLst>
            <pc:docMk/>
            <pc:sldMk cId="2749655182" sldId="467"/>
            <ac:spMk id="2" creationId="{E3A991EE-746A-D7A2-5BFC-D2985C8A267A}"/>
          </ac:spMkLst>
        </pc:spChg>
        <pc:spChg chg="mod">
          <ac:chgData name="Pablo Atienza Lopez" userId="f43d25b8-643c-4fdf-a23f-8fcceeafc2d6" providerId="ADAL" clId="{D53D41BA-FDC5-4A11-A81A-F4252EB4BDC2}" dt="2024-08-20T10:09:53.728" v="4619" actId="1076"/>
          <ac:spMkLst>
            <pc:docMk/>
            <pc:sldMk cId="2749655182" sldId="467"/>
            <ac:spMk id="3" creationId="{CFA4E51C-1D2B-6713-D007-88A380B4C580}"/>
          </ac:spMkLst>
        </pc:spChg>
        <pc:picChg chg="add mod">
          <ac:chgData name="Pablo Atienza Lopez" userId="f43d25b8-643c-4fdf-a23f-8fcceeafc2d6" providerId="ADAL" clId="{D53D41BA-FDC5-4A11-A81A-F4252EB4BDC2}" dt="2024-08-20T10:09:55.355" v="4620" actId="1076"/>
          <ac:picMkLst>
            <pc:docMk/>
            <pc:sldMk cId="2749655182" sldId="467"/>
            <ac:picMk id="5" creationId="{9937251C-AB41-C6FE-6C07-C6A31BBF34FE}"/>
          </ac:picMkLst>
        </pc:picChg>
      </pc:sldChg>
      <pc:sldChg chg="new del">
        <pc:chgData name="Pablo Atienza Lopez" userId="f43d25b8-643c-4fdf-a23f-8fcceeafc2d6" providerId="ADAL" clId="{D53D41BA-FDC5-4A11-A81A-F4252EB4BDC2}" dt="2024-08-20T10:14:37.906" v="4653" actId="47"/>
        <pc:sldMkLst>
          <pc:docMk/>
          <pc:sldMk cId="991090907" sldId="468"/>
        </pc:sldMkLst>
      </pc:sldChg>
      <pc:sldChg chg="addSp modSp new mod">
        <pc:chgData name="Pablo Atienza Lopez" userId="f43d25b8-643c-4fdf-a23f-8fcceeafc2d6" providerId="ADAL" clId="{D53D41BA-FDC5-4A11-A81A-F4252EB4BDC2}" dt="2024-08-20T10:15:19.800" v="4826" actId="1076"/>
        <pc:sldMkLst>
          <pc:docMk/>
          <pc:sldMk cId="1362946729" sldId="468"/>
        </pc:sldMkLst>
        <pc:spChg chg="mod">
          <ac:chgData name="Pablo Atienza Lopez" userId="f43d25b8-643c-4fdf-a23f-8fcceeafc2d6" providerId="ADAL" clId="{D53D41BA-FDC5-4A11-A81A-F4252EB4BDC2}" dt="2024-08-20T10:14:42.069" v="4660" actId="20577"/>
          <ac:spMkLst>
            <pc:docMk/>
            <pc:sldMk cId="1362946729" sldId="468"/>
            <ac:spMk id="2" creationId="{E8822D23-B60E-8CD9-1649-B6FED39C4E7F}"/>
          </ac:spMkLst>
        </pc:spChg>
        <pc:spChg chg="mod">
          <ac:chgData name="Pablo Atienza Lopez" userId="f43d25b8-643c-4fdf-a23f-8fcceeafc2d6" providerId="ADAL" clId="{D53D41BA-FDC5-4A11-A81A-F4252EB4BDC2}" dt="2024-08-20T10:15:15.117" v="4823" actId="5793"/>
          <ac:spMkLst>
            <pc:docMk/>
            <pc:sldMk cId="1362946729" sldId="468"/>
            <ac:spMk id="3" creationId="{571D39DC-AF51-A88A-0F09-71110C281D80}"/>
          </ac:spMkLst>
        </pc:spChg>
        <pc:picChg chg="add mod">
          <ac:chgData name="Pablo Atienza Lopez" userId="f43d25b8-643c-4fdf-a23f-8fcceeafc2d6" providerId="ADAL" clId="{D53D41BA-FDC5-4A11-A81A-F4252EB4BDC2}" dt="2024-08-20T10:15:19.800" v="4826" actId="1076"/>
          <ac:picMkLst>
            <pc:docMk/>
            <pc:sldMk cId="1362946729" sldId="468"/>
            <ac:picMk id="5124" creationId="{F1E1FE2C-158D-77D8-CA94-E825530F932C}"/>
          </ac:picMkLst>
        </pc:picChg>
      </pc:sldChg>
      <pc:sldChg chg="addSp modSp new mod modAnim">
        <pc:chgData name="Pablo Atienza Lopez" userId="f43d25b8-643c-4fdf-a23f-8fcceeafc2d6" providerId="ADAL" clId="{D53D41BA-FDC5-4A11-A81A-F4252EB4BDC2}" dt="2024-08-20T20:59:13.474" v="6387"/>
        <pc:sldMkLst>
          <pc:docMk/>
          <pc:sldMk cId="3900304688" sldId="469"/>
        </pc:sldMkLst>
        <pc:spChg chg="mod">
          <ac:chgData name="Pablo Atienza Lopez" userId="f43d25b8-643c-4fdf-a23f-8fcceeafc2d6" providerId="ADAL" clId="{D53D41BA-FDC5-4A11-A81A-F4252EB4BDC2}" dt="2024-08-20T10:27:09.250" v="5004" actId="20577"/>
          <ac:spMkLst>
            <pc:docMk/>
            <pc:sldMk cId="3900304688" sldId="469"/>
            <ac:spMk id="2" creationId="{5194BBA6-96F3-EDC8-5E3C-B6BC2BCCC288}"/>
          </ac:spMkLst>
        </pc:spChg>
        <pc:spChg chg="mod">
          <ac:chgData name="Pablo Atienza Lopez" userId="f43d25b8-643c-4fdf-a23f-8fcceeafc2d6" providerId="ADAL" clId="{D53D41BA-FDC5-4A11-A81A-F4252EB4BDC2}" dt="2024-08-20T10:33:20.822" v="5432" actId="20577"/>
          <ac:spMkLst>
            <pc:docMk/>
            <pc:sldMk cId="3900304688" sldId="469"/>
            <ac:spMk id="3" creationId="{5FE39042-BD33-A2AD-2BA9-309A3F3F965D}"/>
          </ac:spMkLst>
        </pc:spChg>
        <pc:spChg chg="add mod">
          <ac:chgData name="Pablo Atienza Lopez" userId="f43d25b8-643c-4fdf-a23f-8fcceeafc2d6" providerId="ADAL" clId="{D53D41BA-FDC5-4A11-A81A-F4252EB4BDC2}" dt="2024-08-20T10:44:01.882" v="5454" actId="1076"/>
          <ac:spMkLst>
            <pc:docMk/>
            <pc:sldMk cId="3900304688" sldId="469"/>
            <ac:spMk id="5" creationId="{7B24E484-4BCA-47AA-4859-45B2F0E48BFD}"/>
          </ac:spMkLst>
        </pc:spChg>
        <pc:spChg chg="add mod">
          <ac:chgData name="Pablo Atienza Lopez" userId="f43d25b8-643c-4fdf-a23f-8fcceeafc2d6" providerId="ADAL" clId="{D53D41BA-FDC5-4A11-A81A-F4252EB4BDC2}" dt="2024-08-20T20:59:00.442" v="6384" actId="14100"/>
          <ac:spMkLst>
            <pc:docMk/>
            <pc:sldMk cId="3900304688" sldId="469"/>
            <ac:spMk id="6" creationId="{A64C16FB-FA1B-2875-4A99-685653786022}"/>
          </ac:spMkLst>
        </pc:spChg>
        <pc:picChg chg="add mod">
          <ac:chgData name="Pablo Atienza Lopez" userId="f43d25b8-643c-4fdf-a23f-8fcceeafc2d6" providerId="ADAL" clId="{D53D41BA-FDC5-4A11-A81A-F4252EB4BDC2}" dt="2024-08-20T10:44:01.882" v="5454" actId="1076"/>
          <ac:picMkLst>
            <pc:docMk/>
            <pc:sldMk cId="3900304688" sldId="469"/>
            <ac:picMk id="6146" creationId="{F2891EA5-A586-08BB-2AF8-D691AF33D846}"/>
          </ac:picMkLst>
        </pc:picChg>
        <pc:picChg chg="add mod">
          <ac:chgData name="Pablo Atienza Lopez" userId="f43d25b8-643c-4fdf-a23f-8fcceeafc2d6" providerId="ADAL" clId="{D53D41BA-FDC5-4A11-A81A-F4252EB4BDC2}" dt="2024-08-20T11:25:17.393" v="5458" actId="1076"/>
          <ac:picMkLst>
            <pc:docMk/>
            <pc:sldMk cId="3900304688" sldId="469"/>
            <ac:picMk id="6148" creationId="{9C4C27B7-A85F-13CB-7079-B9807BFC33B3}"/>
          </ac:picMkLst>
        </pc:picChg>
      </pc:sldChg>
      <pc:sldChg chg="addSp modSp new mod modAnim">
        <pc:chgData name="Pablo Atienza Lopez" userId="f43d25b8-643c-4fdf-a23f-8fcceeafc2d6" providerId="ADAL" clId="{D53D41BA-FDC5-4A11-A81A-F4252EB4BDC2}" dt="2024-08-21T09:53:55.144" v="6888"/>
        <pc:sldMkLst>
          <pc:docMk/>
          <pc:sldMk cId="1252250041" sldId="470"/>
        </pc:sldMkLst>
        <pc:spChg chg="mod">
          <ac:chgData name="Pablo Atienza Lopez" userId="f43d25b8-643c-4fdf-a23f-8fcceeafc2d6" providerId="ADAL" clId="{D53D41BA-FDC5-4A11-A81A-F4252EB4BDC2}" dt="2024-08-20T11:25:44.966" v="5465" actId="20577"/>
          <ac:spMkLst>
            <pc:docMk/>
            <pc:sldMk cId="1252250041" sldId="470"/>
            <ac:spMk id="2" creationId="{E8409DE3-98C0-B28A-01D4-1CA9EA005461}"/>
          </ac:spMkLst>
        </pc:spChg>
        <pc:spChg chg="mod">
          <ac:chgData name="Pablo Atienza Lopez" userId="f43d25b8-643c-4fdf-a23f-8fcceeafc2d6" providerId="ADAL" clId="{D53D41BA-FDC5-4A11-A81A-F4252EB4BDC2}" dt="2024-08-20T11:32:46.703" v="5807" actId="20577"/>
          <ac:spMkLst>
            <pc:docMk/>
            <pc:sldMk cId="1252250041" sldId="470"/>
            <ac:spMk id="3" creationId="{E13C5C75-56FC-252A-92A8-3F578FEA31DB}"/>
          </ac:spMkLst>
        </pc:spChg>
        <pc:spChg chg="add mod">
          <ac:chgData name="Pablo Atienza Lopez" userId="f43d25b8-643c-4fdf-a23f-8fcceeafc2d6" providerId="ADAL" clId="{D53D41BA-FDC5-4A11-A81A-F4252EB4BDC2}" dt="2024-08-21T09:53:50.618" v="6887" actId="164"/>
          <ac:spMkLst>
            <pc:docMk/>
            <pc:sldMk cId="1252250041" sldId="470"/>
            <ac:spMk id="4" creationId="{09767C16-A7AF-A7F6-BEA0-223E57679FD2}"/>
          </ac:spMkLst>
        </pc:spChg>
        <pc:grpChg chg="add mod">
          <ac:chgData name="Pablo Atienza Lopez" userId="f43d25b8-643c-4fdf-a23f-8fcceeafc2d6" providerId="ADAL" clId="{D53D41BA-FDC5-4A11-A81A-F4252EB4BDC2}" dt="2024-08-21T09:53:50.618" v="6887" actId="164"/>
          <ac:grpSpMkLst>
            <pc:docMk/>
            <pc:sldMk cId="1252250041" sldId="470"/>
            <ac:grpSpMk id="7" creationId="{6BD85AD3-A756-C2F8-9773-0A95EEA2E0E3}"/>
          </ac:grpSpMkLst>
        </pc:grpChg>
        <pc:picChg chg="add mod">
          <ac:chgData name="Pablo Atienza Lopez" userId="f43d25b8-643c-4fdf-a23f-8fcceeafc2d6" providerId="ADAL" clId="{D53D41BA-FDC5-4A11-A81A-F4252EB4BDC2}" dt="2024-08-21T09:53:50.618" v="6887" actId="164"/>
          <ac:picMkLst>
            <pc:docMk/>
            <pc:sldMk cId="1252250041" sldId="470"/>
            <ac:picMk id="6" creationId="{925C890C-523D-AF10-03FD-8745960702E5}"/>
          </ac:picMkLst>
        </pc:picChg>
        <pc:picChg chg="add mod">
          <ac:chgData name="Pablo Atienza Lopez" userId="f43d25b8-643c-4fdf-a23f-8fcceeafc2d6" providerId="ADAL" clId="{D53D41BA-FDC5-4A11-A81A-F4252EB4BDC2}" dt="2024-08-20T20:49:36.181" v="6302" actId="14100"/>
          <ac:picMkLst>
            <pc:docMk/>
            <pc:sldMk cId="1252250041" sldId="470"/>
            <ac:picMk id="9218" creationId="{46D03C65-736E-2B1D-4BA8-A6E5274401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9B1CB2-3758-4823-BD3E-6A9DFCBED862}" type="datetimeFigureOut">
              <a:rPr lang="en-GB" smtClean="0"/>
              <a:t>21/08/2024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66F459-A2B4-4C0C-AF4E-687A987F1070}" type="slidenum">
              <a:rPr lang="en-GB" smtClean="0"/>
              <a:t>‹#›</a:t>
            </a:fld>
            <a:endParaRPr lang="en-GB"/>
          </a:p>
        </p:txBody>
      </p:sp>
    </p:spTree>
    <p:extLst>
      <p:ext uri="{BB962C8B-B14F-4D97-AF65-F5344CB8AC3E}">
        <p14:creationId xmlns:p14="http://schemas.microsoft.com/office/powerpoint/2010/main" val="391323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##-AccessibilityAssistant: Skip layout check-##</a:t>
            </a:r>
          </a:p>
        </p:txBody>
      </p:sp>
      <p:sp>
        <p:nvSpPr>
          <p:cNvPr id="4" name="Slide Number Placeholder 3"/>
          <p:cNvSpPr>
            <a:spLocks noGrp="1"/>
          </p:cNvSpPr>
          <p:nvPr>
            <p:ph type="sldNum" sz="quarter" idx="5"/>
          </p:nvPr>
        </p:nvSpPr>
        <p:spPr/>
        <p:txBody>
          <a:bodyPr/>
          <a:lstStyle/>
          <a:p>
            <a:fld id="{49436F85-577F-4A92-A47F-D540A2BCC821}" type="slidenum">
              <a:rPr lang="en-GB" smtClean="0"/>
              <a:t>1</a:t>
            </a:fld>
            <a:endParaRPr lang="en-GB" dirty="0"/>
          </a:p>
        </p:txBody>
      </p:sp>
    </p:spTree>
    <p:extLst>
      <p:ext uri="{BB962C8B-B14F-4D97-AF65-F5344CB8AC3E}">
        <p14:creationId xmlns:p14="http://schemas.microsoft.com/office/powerpoint/2010/main" val="2833931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10</a:t>
            </a:fld>
            <a:endParaRPr lang="en-GB"/>
          </a:p>
        </p:txBody>
      </p:sp>
    </p:spTree>
    <p:extLst>
      <p:ext uri="{BB962C8B-B14F-4D97-AF65-F5344CB8AC3E}">
        <p14:creationId xmlns:p14="http://schemas.microsoft.com/office/powerpoint/2010/main" val="3828419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11</a:t>
            </a:fld>
            <a:endParaRPr lang="en-GB"/>
          </a:p>
        </p:txBody>
      </p:sp>
    </p:spTree>
    <p:extLst>
      <p:ext uri="{BB962C8B-B14F-4D97-AF65-F5344CB8AC3E}">
        <p14:creationId xmlns:p14="http://schemas.microsoft.com/office/powerpoint/2010/main" val="608800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12</a:t>
            </a:fld>
            <a:endParaRPr lang="en-GB"/>
          </a:p>
        </p:txBody>
      </p:sp>
    </p:spTree>
    <p:extLst>
      <p:ext uri="{BB962C8B-B14F-4D97-AF65-F5344CB8AC3E}">
        <p14:creationId xmlns:p14="http://schemas.microsoft.com/office/powerpoint/2010/main" val="380231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13</a:t>
            </a:fld>
            <a:endParaRPr lang="en-GB"/>
          </a:p>
        </p:txBody>
      </p:sp>
    </p:spTree>
    <p:extLst>
      <p:ext uri="{BB962C8B-B14F-4D97-AF65-F5344CB8AC3E}">
        <p14:creationId xmlns:p14="http://schemas.microsoft.com/office/powerpoint/2010/main" val="1922926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14</a:t>
            </a:fld>
            <a:endParaRPr lang="en-GB"/>
          </a:p>
        </p:txBody>
      </p:sp>
    </p:spTree>
    <p:extLst>
      <p:ext uri="{BB962C8B-B14F-4D97-AF65-F5344CB8AC3E}">
        <p14:creationId xmlns:p14="http://schemas.microsoft.com/office/powerpoint/2010/main" val="100724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15</a:t>
            </a:fld>
            <a:endParaRPr lang="en-GB"/>
          </a:p>
        </p:txBody>
      </p:sp>
    </p:spTree>
    <p:extLst>
      <p:ext uri="{BB962C8B-B14F-4D97-AF65-F5344CB8AC3E}">
        <p14:creationId xmlns:p14="http://schemas.microsoft.com/office/powerpoint/2010/main" val="429686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16</a:t>
            </a:fld>
            <a:endParaRPr lang="en-GB"/>
          </a:p>
        </p:txBody>
      </p:sp>
    </p:spTree>
    <p:extLst>
      <p:ext uri="{BB962C8B-B14F-4D97-AF65-F5344CB8AC3E}">
        <p14:creationId xmlns:p14="http://schemas.microsoft.com/office/powerpoint/2010/main" val="172835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17</a:t>
            </a:fld>
            <a:endParaRPr lang="en-GB"/>
          </a:p>
        </p:txBody>
      </p:sp>
    </p:spTree>
    <p:extLst>
      <p:ext uri="{BB962C8B-B14F-4D97-AF65-F5344CB8AC3E}">
        <p14:creationId xmlns:p14="http://schemas.microsoft.com/office/powerpoint/2010/main" val="4188709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18</a:t>
            </a:fld>
            <a:endParaRPr lang="en-GB"/>
          </a:p>
        </p:txBody>
      </p:sp>
    </p:spTree>
    <p:extLst>
      <p:ext uri="{BB962C8B-B14F-4D97-AF65-F5344CB8AC3E}">
        <p14:creationId xmlns:p14="http://schemas.microsoft.com/office/powerpoint/2010/main" val="2221704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19</a:t>
            </a:fld>
            <a:endParaRPr lang="en-GB"/>
          </a:p>
        </p:txBody>
      </p:sp>
    </p:spTree>
    <p:extLst>
      <p:ext uri="{BB962C8B-B14F-4D97-AF65-F5344CB8AC3E}">
        <p14:creationId xmlns:p14="http://schemas.microsoft.com/office/powerpoint/2010/main" val="47064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a:t>
            </a:fld>
            <a:endParaRPr lang="en-GB"/>
          </a:p>
        </p:txBody>
      </p:sp>
    </p:spTree>
    <p:extLst>
      <p:ext uri="{BB962C8B-B14F-4D97-AF65-F5344CB8AC3E}">
        <p14:creationId xmlns:p14="http://schemas.microsoft.com/office/powerpoint/2010/main" val="333022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20</a:t>
            </a:fld>
            <a:endParaRPr lang="en-GB"/>
          </a:p>
        </p:txBody>
      </p:sp>
    </p:spTree>
    <p:extLst>
      <p:ext uri="{BB962C8B-B14F-4D97-AF65-F5344CB8AC3E}">
        <p14:creationId xmlns:p14="http://schemas.microsoft.com/office/powerpoint/2010/main" val="1736843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21</a:t>
            </a:fld>
            <a:endParaRPr lang="en-GB"/>
          </a:p>
        </p:txBody>
      </p:sp>
    </p:spTree>
    <p:extLst>
      <p:ext uri="{BB962C8B-B14F-4D97-AF65-F5344CB8AC3E}">
        <p14:creationId xmlns:p14="http://schemas.microsoft.com/office/powerpoint/2010/main" val="241000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3</a:t>
            </a:fld>
            <a:endParaRPr lang="en-GB"/>
          </a:p>
        </p:txBody>
      </p:sp>
    </p:spTree>
    <p:extLst>
      <p:ext uri="{BB962C8B-B14F-4D97-AF65-F5344CB8AC3E}">
        <p14:creationId xmlns:p14="http://schemas.microsoft.com/office/powerpoint/2010/main" val="2763358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266F459-A2B4-4C0C-AF4E-687A987F1070}" type="slidenum">
              <a:rPr lang="en-GB" smtClean="0"/>
              <a:t>4</a:t>
            </a:fld>
            <a:endParaRPr lang="en-GB"/>
          </a:p>
        </p:txBody>
      </p:sp>
    </p:spTree>
    <p:extLst>
      <p:ext uri="{BB962C8B-B14F-4D97-AF65-F5344CB8AC3E}">
        <p14:creationId xmlns:p14="http://schemas.microsoft.com/office/powerpoint/2010/main" val="168330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5</a:t>
            </a:fld>
            <a:endParaRPr lang="en-GB"/>
          </a:p>
        </p:txBody>
      </p:sp>
    </p:spTree>
    <p:extLst>
      <p:ext uri="{BB962C8B-B14F-4D97-AF65-F5344CB8AC3E}">
        <p14:creationId xmlns:p14="http://schemas.microsoft.com/office/powerpoint/2010/main" val="269473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6</a:t>
            </a:fld>
            <a:endParaRPr lang="en-GB"/>
          </a:p>
        </p:txBody>
      </p:sp>
    </p:spTree>
    <p:extLst>
      <p:ext uri="{BB962C8B-B14F-4D97-AF65-F5344CB8AC3E}">
        <p14:creationId xmlns:p14="http://schemas.microsoft.com/office/powerpoint/2010/main" val="385546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7</a:t>
            </a:fld>
            <a:endParaRPr lang="en-GB"/>
          </a:p>
        </p:txBody>
      </p:sp>
    </p:spTree>
    <p:extLst>
      <p:ext uri="{BB962C8B-B14F-4D97-AF65-F5344CB8AC3E}">
        <p14:creationId xmlns:p14="http://schemas.microsoft.com/office/powerpoint/2010/main" val="107340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8</a:t>
            </a:fld>
            <a:endParaRPr lang="en-GB"/>
          </a:p>
        </p:txBody>
      </p:sp>
    </p:spTree>
    <p:extLst>
      <p:ext uri="{BB962C8B-B14F-4D97-AF65-F5344CB8AC3E}">
        <p14:creationId xmlns:p14="http://schemas.microsoft.com/office/powerpoint/2010/main" val="3051690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266F459-A2B4-4C0C-AF4E-687A987F1070}" type="slidenum">
              <a:rPr lang="en-GB" smtClean="0"/>
              <a:t>9</a:t>
            </a:fld>
            <a:endParaRPr lang="en-GB"/>
          </a:p>
        </p:txBody>
      </p:sp>
    </p:spTree>
    <p:extLst>
      <p:ext uri="{BB962C8B-B14F-4D97-AF65-F5344CB8AC3E}">
        <p14:creationId xmlns:p14="http://schemas.microsoft.com/office/powerpoint/2010/main" val="2707343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059A-FB50-EB4D-A728-BCCD33F127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56D14C4-8664-BCD4-B930-061A7C8FD4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77FC33C-406F-F67C-C6B6-9025599D5A97}"/>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B718C3FB-5B56-C0D1-13C9-BB55C202FB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63ED548-7C87-0C33-0A66-177DC3EA791C}"/>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416910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19CB-E429-EE1D-F3AA-399B8F6CEE2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0CCF63-0BC1-926D-FC32-A71716D045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19A2D5-1BEF-356B-A360-D8771ACAA3ED}"/>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4F2C0A00-C696-553E-9DB9-E3EA93E50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72F716-BD34-3C91-98A4-7B236FCA0582}"/>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428253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796FE0-D84D-4CE5-50BA-2ABBEF292B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2E6787E-28B9-CED0-882E-C2A58E51F7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0B9A56-08EF-192A-EBB1-13F1F7C83EB4}"/>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EAF778A5-B1C7-2891-2254-ED8FCA3DFA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B809CDF-B1B2-51CF-3EBE-0C7DE9FE1066}"/>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2206948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defTabSz="914400" rtl="0" eaLnBrk="1" latinLnBrk="0" hangingPunct="1">
              <a:lnSpc>
                <a:spcPct val="100000"/>
              </a:lnSpc>
              <a:spcBef>
                <a:spcPts val="100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en-GB" dirty="0"/>
              <a:t> Click icon to insert image</a:t>
            </a:r>
          </a:p>
        </p:txBody>
      </p:sp>
      <p:sp>
        <p:nvSpPr>
          <p:cNvPr id="13" name="Titel 2">
            <a:extLst>
              <a:ext uri="{FF2B5EF4-FFF2-40B4-BE49-F238E27FC236}">
                <a16:creationId xmlns:a16="http://schemas.microsoft.com/office/drawing/2014/main" id="{A98E7E85-8DE3-687D-4837-DB9872BFCE68}"/>
              </a:ext>
            </a:extLst>
          </p:cNvPr>
          <p:cNvSpPr>
            <a:spLocks noGrp="1"/>
          </p:cNvSpPr>
          <p:nvPr>
            <p:ph type="ctrTitle"/>
          </p:nvPr>
        </p:nvSpPr>
        <p:spPr>
          <a:xfrm>
            <a:off x="0" y="2271092"/>
            <a:ext cx="5959476" cy="3895200"/>
          </a:xfrm>
          <a:blipFill>
            <a:blip r:embed="rId2"/>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endParaRPr lang="en-GB" dirty="0"/>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dirty="0"/>
              <a:t>Click to add title</a:t>
            </a:r>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10" name="Pladsholder til dato 3" hidden="1">
            <a:extLst>
              <a:ext uri="{FF2B5EF4-FFF2-40B4-BE49-F238E27FC236}">
                <a16:creationId xmlns:a16="http://schemas.microsoft.com/office/drawing/2014/main" id="{1570F19F-11E9-F8A1-DCD4-0B2BD4223DC2}"/>
              </a:ext>
            </a:extLst>
          </p:cNvPr>
          <p:cNvSpPr>
            <a:spLocks noGrp="1"/>
          </p:cNvSpPr>
          <p:nvPr>
            <p:ph type="dt" sz="half" idx="10"/>
          </p:nvPr>
        </p:nvSpPr>
        <p:spPr>
          <a:xfrm>
            <a:off x="0" y="6858000"/>
            <a:ext cx="0" cy="0"/>
          </a:xfrm>
        </p:spPr>
        <p:txBody>
          <a:bodyPr/>
          <a:lstStyle>
            <a:lvl1pPr>
              <a:defRPr sz="100">
                <a:noFill/>
              </a:defRPr>
            </a:lvl1pPr>
          </a:lstStyle>
          <a:p>
            <a:fld id="{6732F916-FBB8-40A8-BEA6-3A387B65F474}" type="datetime1">
              <a:rPr lang="en-GB" smtClean="0"/>
              <a:t>21/08/2024</a:t>
            </a:fld>
            <a:endParaRPr lang="en-GB" dirty="0"/>
          </a:p>
        </p:txBody>
      </p:sp>
      <p:sp>
        <p:nvSpPr>
          <p:cNvPr id="11" name="Pladsholder til sidefod 4" hidden="1">
            <a:extLst>
              <a:ext uri="{FF2B5EF4-FFF2-40B4-BE49-F238E27FC236}">
                <a16:creationId xmlns:a16="http://schemas.microsoft.com/office/drawing/2014/main" id="{B7D930ED-6F01-0E90-6740-D9E50AA5B833}"/>
              </a:ext>
            </a:extLst>
          </p:cNvPr>
          <p:cNvSpPr>
            <a:spLocks noGrp="1"/>
          </p:cNvSpPr>
          <p:nvPr>
            <p:ph type="ftr" sz="quarter" idx="11"/>
          </p:nvPr>
        </p:nvSpPr>
        <p:spPr>
          <a:xfrm>
            <a:off x="0" y="6858000"/>
            <a:ext cx="0" cy="0"/>
          </a:xfrm>
        </p:spPr>
        <p:txBody>
          <a:bodyPr/>
          <a:lstStyle>
            <a:lvl1pPr>
              <a:defRPr sz="100">
                <a:noFill/>
              </a:defRPr>
            </a:lvl1pPr>
          </a:lstStyle>
          <a:p>
            <a:endParaRPr lang="en-GB" dirty="0"/>
          </a:p>
        </p:txBody>
      </p:sp>
      <p:sp>
        <p:nvSpPr>
          <p:cNvPr id="12" name="Pladsholder til slidenummer 5" hidden="1">
            <a:extLst>
              <a:ext uri="{FF2B5EF4-FFF2-40B4-BE49-F238E27FC236}">
                <a16:creationId xmlns:a16="http://schemas.microsoft.com/office/drawing/2014/main" id="{ADD5A7A0-1930-6FDD-F270-B46368D36A8B}"/>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dirty="0"/>
          </a:p>
        </p:txBody>
      </p:sp>
    </p:spTree>
    <p:extLst>
      <p:ext uri="{BB962C8B-B14F-4D97-AF65-F5344CB8AC3E}">
        <p14:creationId xmlns:p14="http://schemas.microsoft.com/office/powerpoint/2010/main" val="3931189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DFC77-F273-F1F4-E043-6E48DB02A23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3629858-6FCE-6088-9D80-A2D8C89B46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8B59AE-BB4E-0B9B-C8B8-FBED54CAE5D0}"/>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A6A6C546-1516-A051-6ECD-F2DDBC807F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5F331E5-74F4-376F-5570-01709F2617A9}"/>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584796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5529-3B9C-1D91-B8DC-EDA7CAB09F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E3F089-D689-C1E2-24E9-B60F46C495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714310-E663-1E03-26B9-ACA8E2B479EF}"/>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BB17F5A1-2430-1291-D06E-F91CD669DD5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A7A576-25DB-26FB-4288-ECFE7AA5989C}"/>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228360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3B57B-5684-BE14-3E37-CA397B436E5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9DF1934-148E-9157-A966-7C61AFFB40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332D739-9E4E-E9C2-78F3-BF003ED173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68945D-1745-0E22-0187-CCD46E5F3BF2}"/>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6" name="Footer Placeholder 5">
            <a:extLst>
              <a:ext uri="{FF2B5EF4-FFF2-40B4-BE49-F238E27FC236}">
                <a16:creationId xmlns:a16="http://schemas.microsoft.com/office/drawing/2014/main" id="{60308221-7266-280C-0F64-AE09F56B64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20DEF55-5E75-A891-3585-47CC65B07433}"/>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7906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532F4-E7E5-8FFA-BB64-B99A7D53400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76F8E6F-3D82-4CC9-6800-5E17D0C83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C27F17-D9BE-4104-66BC-8C41B591C5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BEB9887-BC15-D854-F3A7-E910C6C302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7EAF73-BB9B-ED38-25DC-BA2B40B9D7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F72BC44-4196-3158-696D-CEA9380F1F87}"/>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8" name="Footer Placeholder 7">
            <a:extLst>
              <a:ext uri="{FF2B5EF4-FFF2-40B4-BE49-F238E27FC236}">
                <a16:creationId xmlns:a16="http://schemas.microsoft.com/office/drawing/2014/main" id="{13672DA5-B104-790E-E3EB-E0A53885EB2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A89EC1-853B-20D6-B3F3-69DFC72C8734}"/>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427479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B9E9-C709-E170-7FA7-861FACE8A25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F86AB27-9113-E316-8B73-D4110ECDE78E}"/>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4" name="Footer Placeholder 3">
            <a:extLst>
              <a:ext uri="{FF2B5EF4-FFF2-40B4-BE49-F238E27FC236}">
                <a16:creationId xmlns:a16="http://schemas.microsoft.com/office/drawing/2014/main" id="{CEFE1342-5D9F-4871-5472-4101EB91862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CFA4C7B-82E3-E50C-E8BA-08BF9622BF30}"/>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2497988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13F77A-301C-FE04-B69C-AD0DC1827A7F}"/>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3" name="Footer Placeholder 2">
            <a:extLst>
              <a:ext uri="{FF2B5EF4-FFF2-40B4-BE49-F238E27FC236}">
                <a16:creationId xmlns:a16="http://schemas.microsoft.com/office/drawing/2014/main" id="{817FD99D-A32F-558E-CD16-86DFE259234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F40BE67-C7D0-9B73-BF2C-0D1BBBD3958A}"/>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641082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8834B-A76C-40E0-6699-7B22D8943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EB9A1FC-E15F-075A-FE86-4450C74D81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F7C7551-DF68-D2C6-39E9-DC4C0221D8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B7F17-180F-076A-1B06-E03E30599C47}"/>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6" name="Footer Placeholder 5">
            <a:extLst>
              <a:ext uri="{FF2B5EF4-FFF2-40B4-BE49-F238E27FC236}">
                <a16:creationId xmlns:a16="http://schemas.microsoft.com/office/drawing/2014/main" id="{A801E3C9-9CFE-CD5D-2E91-BC3E3294FD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9DF8EF-401C-8981-54B4-B3D0421DD96C}"/>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3066191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24734-F057-559E-D3EA-93082A4DEF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FDD62D6-7181-E083-8998-F31C076FC0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4BDAD48-D555-21DC-E34D-76A7A576C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BC3193-19FA-B178-63C6-E3B6D880C5D8}"/>
              </a:ext>
            </a:extLst>
          </p:cNvPr>
          <p:cNvSpPr>
            <a:spLocks noGrp="1"/>
          </p:cNvSpPr>
          <p:nvPr>
            <p:ph type="dt" sz="half" idx="10"/>
          </p:nvPr>
        </p:nvSpPr>
        <p:spPr/>
        <p:txBody>
          <a:bodyPr/>
          <a:lstStyle/>
          <a:p>
            <a:fld id="{D84CC677-12A4-480E-ADAB-1F17E65856DF}" type="datetimeFigureOut">
              <a:rPr lang="en-GB" smtClean="0"/>
              <a:t>21/08/2024</a:t>
            </a:fld>
            <a:endParaRPr lang="en-GB"/>
          </a:p>
        </p:txBody>
      </p:sp>
      <p:sp>
        <p:nvSpPr>
          <p:cNvPr id="6" name="Footer Placeholder 5">
            <a:extLst>
              <a:ext uri="{FF2B5EF4-FFF2-40B4-BE49-F238E27FC236}">
                <a16:creationId xmlns:a16="http://schemas.microsoft.com/office/drawing/2014/main" id="{AD27648E-98AE-EB22-F0D1-CC25AE1BFA6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F225CB-37F5-D444-F12B-E0EB675D58AE}"/>
              </a:ext>
            </a:extLst>
          </p:cNvPr>
          <p:cNvSpPr>
            <a:spLocks noGrp="1"/>
          </p:cNvSpPr>
          <p:nvPr>
            <p:ph type="sldNum" sz="quarter" idx="12"/>
          </p:nvPr>
        </p:nvSpPr>
        <p:spPr/>
        <p:txBody>
          <a:bodyPr/>
          <a:lstStyle/>
          <a:p>
            <a:fld id="{E4E24FFF-B024-4D21-A478-D2606F8A1138}" type="slidenum">
              <a:rPr lang="en-GB" smtClean="0"/>
              <a:t>‹#›</a:t>
            </a:fld>
            <a:endParaRPr lang="en-GB"/>
          </a:p>
        </p:txBody>
      </p:sp>
    </p:spTree>
    <p:extLst>
      <p:ext uri="{BB962C8B-B14F-4D97-AF65-F5344CB8AC3E}">
        <p14:creationId xmlns:p14="http://schemas.microsoft.com/office/powerpoint/2010/main" val="522053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3441-4942-802A-75CE-6B5D8EE526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7AF18C2-132D-05DC-8437-920942CAC3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9BEA2D4-AAB7-A0B6-8E28-25749286D9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4CC677-12A4-480E-ADAB-1F17E65856DF}" type="datetimeFigureOut">
              <a:rPr lang="en-GB" smtClean="0"/>
              <a:t>21/08/2024</a:t>
            </a:fld>
            <a:endParaRPr lang="en-GB"/>
          </a:p>
        </p:txBody>
      </p:sp>
      <p:sp>
        <p:nvSpPr>
          <p:cNvPr id="5" name="Footer Placeholder 4">
            <a:extLst>
              <a:ext uri="{FF2B5EF4-FFF2-40B4-BE49-F238E27FC236}">
                <a16:creationId xmlns:a16="http://schemas.microsoft.com/office/drawing/2014/main" id="{F7990606-5DAB-0FF1-2E9A-82D115B43D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2027082C-E27A-11F7-CEB1-DA314076CB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E24FFF-B024-4D21-A478-D2606F8A1138}" type="slidenum">
              <a:rPr lang="en-GB" smtClean="0"/>
              <a:t>‹#›</a:t>
            </a:fld>
            <a:endParaRPr lang="en-GB"/>
          </a:p>
        </p:txBody>
      </p:sp>
    </p:spTree>
    <p:extLst>
      <p:ext uri="{BB962C8B-B14F-4D97-AF65-F5344CB8AC3E}">
        <p14:creationId xmlns:p14="http://schemas.microsoft.com/office/powerpoint/2010/main" val="273986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gbouras13/dnaapler" TargetMode="External"/><Relationship Id="rId3" Type="http://schemas.openxmlformats.org/officeDocument/2006/relationships/hyperlink" Target="https://github.com/wdecoster/NanoPlot" TargetMode="External"/><Relationship Id="rId7" Type="http://schemas.openxmlformats.org/officeDocument/2006/relationships/hyperlink" Target="https://github.com/isovic/racon" TargetMode="External"/><Relationship Id="rId12"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rrwick/Bandage" TargetMode="External"/><Relationship Id="rId11" Type="http://schemas.openxmlformats.org/officeDocument/2006/relationships/hyperlink" Target="https://github.com/rrwick/Unicycler" TargetMode="External"/><Relationship Id="rId5" Type="http://schemas.openxmlformats.org/officeDocument/2006/relationships/hyperlink" Target="https://github.com/mikolmogorov/Flye" TargetMode="External"/><Relationship Id="rId10" Type="http://schemas.openxmlformats.org/officeDocument/2006/relationships/hyperlink" Target="https://github.com/tseemann/prokka" TargetMode="External"/><Relationship Id="rId4" Type="http://schemas.openxmlformats.org/officeDocument/2006/relationships/hyperlink" Target="https://github.com/wdecoster/nanofilt" TargetMode="External"/><Relationship Id="rId9" Type="http://schemas.openxmlformats.org/officeDocument/2006/relationships/hyperlink" Target="https://busco.ezlab.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gif"/><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29ACC4F-DB48-DDEE-DC90-EC6A21F9FB54}"/>
              </a:ext>
            </a:extLst>
          </p:cNvPr>
          <p:cNvPicPr>
            <a:picLocks noGrp="1" noChangeAspect="1"/>
          </p:cNvPicPr>
          <p:nvPr>
            <p:ph type="pic" sz="quarter" idx="14"/>
          </p:nvPr>
        </p:nvPicPr>
        <p:blipFill rotWithShape="1">
          <a:blip r:embed="rId3"/>
          <a:srcRect t="1104" b="27986"/>
          <a:stretch/>
        </p:blipFill>
        <p:spPr>
          <a:xfrm>
            <a:off x="8711977" y="1925238"/>
            <a:ext cx="3234267" cy="4586908"/>
          </a:xfrm>
          <a:prstGeom prst="rect">
            <a:avLst/>
          </a:prstGeom>
        </p:spPr>
      </p:pic>
      <p:sp>
        <p:nvSpPr>
          <p:cNvPr id="4" name="Date Placeholder 3">
            <a:extLst>
              <a:ext uri="{FF2B5EF4-FFF2-40B4-BE49-F238E27FC236}">
                <a16:creationId xmlns:a16="http://schemas.microsoft.com/office/drawing/2014/main" id="{1E864A27-B96F-FF49-952F-8EF3F8AACCA2}"/>
              </a:ext>
            </a:extLst>
          </p:cNvPr>
          <p:cNvSpPr>
            <a:spLocks noGrp="1"/>
          </p:cNvSpPr>
          <p:nvPr>
            <p:ph type="dt" sz="half" idx="10"/>
          </p:nvPr>
        </p:nvSpPr>
        <p:spPr>
          <a:xfrm>
            <a:off x="10329111" y="-385200"/>
            <a:ext cx="814976" cy="176797"/>
          </a:xfrm>
        </p:spPr>
        <p:txBody>
          <a:bodyPr/>
          <a:lstStyle/>
          <a:p>
            <a:fld id="{DDE924F8-8AAB-4733-9F1F-FAD3FB0E5CF5}" type="datetime1">
              <a:rPr lang="en-GB" smtClean="0"/>
              <a:t>21/08/2024</a:t>
            </a:fld>
            <a:endParaRPr lang="en-GB" dirty="0"/>
          </a:p>
        </p:txBody>
      </p:sp>
      <p:sp>
        <p:nvSpPr>
          <p:cNvPr id="5" name="Slide Number Placeholder 4">
            <a:extLst>
              <a:ext uri="{FF2B5EF4-FFF2-40B4-BE49-F238E27FC236}">
                <a16:creationId xmlns:a16="http://schemas.microsoft.com/office/drawing/2014/main" id="{BE356401-0EC4-5C4E-B05C-BACA002CF46C}"/>
              </a:ext>
            </a:extLst>
          </p:cNvPr>
          <p:cNvSpPr>
            <a:spLocks noGrp="1"/>
          </p:cNvSpPr>
          <p:nvPr>
            <p:ph type="sldNum" sz="quarter" idx="12"/>
          </p:nvPr>
        </p:nvSpPr>
        <p:spPr>
          <a:xfrm>
            <a:off x="11255542" y="-385200"/>
            <a:ext cx="381759" cy="176797"/>
          </a:xfrm>
        </p:spPr>
        <p:txBody>
          <a:bodyPr/>
          <a:lstStyle/>
          <a:p>
            <a:fld id="{091A926C-488A-4E3E-9C21-57CAA120E114}" type="slidenum">
              <a:rPr lang="en-GB" smtClean="0"/>
              <a:pPr/>
              <a:t>1</a:t>
            </a:fld>
            <a:endParaRPr lang="en-GB" dirty="0"/>
          </a:p>
        </p:txBody>
      </p:sp>
      <p:sp>
        <p:nvSpPr>
          <p:cNvPr id="2" name="Title 1">
            <a:extLst>
              <a:ext uri="{FF2B5EF4-FFF2-40B4-BE49-F238E27FC236}">
                <a16:creationId xmlns:a16="http://schemas.microsoft.com/office/drawing/2014/main" id="{C2B63FF5-1287-C741-B27C-54F532C46D5D}"/>
              </a:ext>
            </a:extLst>
          </p:cNvPr>
          <p:cNvSpPr>
            <a:spLocks noGrp="1"/>
          </p:cNvSpPr>
          <p:nvPr>
            <p:ph type="ctrTitle"/>
          </p:nvPr>
        </p:nvSpPr>
        <p:spPr>
          <a:xfrm>
            <a:off x="0" y="1842159"/>
            <a:ext cx="5959476" cy="3895200"/>
          </a:xfrm>
        </p:spPr>
        <p:txBody>
          <a:bodyPr/>
          <a:lstStyle/>
          <a:p>
            <a:endParaRPr lang="en-GB" dirty="0"/>
          </a:p>
        </p:txBody>
      </p:sp>
      <p:sp>
        <p:nvSpPr>
          <p:cNvPr id="3" name="Text Placeholder 2">
            <a:extLst>
              <a:ext uri="{FF2B5EF4-FFF2-40B4-BE49-F238E27FC236}">
                <a16:creationId xmlns:a16="http://schemas.microsoft.com/office/drawing/2014/main" id="{37BBC09C-277C-1641-B1CA-0E0478886E31}"/>
              </a:ext>
            </a:extLst>
          </p:cNvPr>
          <p:cNvSpPr>
            <a:spLocks noGrp="1"/>
          </p:cNvSpPr>
          <p:nvPr>
            <p:ph type="body" sz="quarter" idx="13"/>
          </p:nvPr>
        </p:nvSpPr>
        <p:spPr>
          <a:xfrm>
            <a:off x="588963" y="3613772"/>
            <a:ext cx="4983162" cy="899766"/>
          </a:xfrm>
        </p:spPr>
        <p:txBody>
          <a:bodyPr/>
          <a:lstStyle/>
          <a:p>
            <a:r>
              <a:rPr lang="en-GB" b="1" dirty="0"/>
              <a:t>Microbiome Analysis Course 2024</a:t>
            </a:r>
          </a:p>
          <a:p>
            <a:r>
              <a:rPr lang="en-GB" dirty="0"/>
              <a:t>Pablo Atienza Lopez</a:t>
            </a:r>
          </a:p>
        </p:txBody>
      </p:sp>
      <p:sp>
        <p:nvSpPr>
          <p:cNvPr id="7" name="Text Placeholder 6">
            <a:extLst>
              <a:ext uri="{FF2B5EF4-FFF2-40B4-BE49-F238E27FC236}">
                <a16:creationId xmlns:a16="http://schemas.microsoft.com/office/drawing/2014/main" id="{6B12FC77-2B1E-AD44-9246-48303EB5138E}"/>
              </a:ext>
            </a:extLst>
          </p:cNvPr>
          <p:cNvSpPr>
            <a:spLocks noGrp="1"/>
          </p:cNvSpPr>
          <p:nvPr>
            <p:ph type="body" sz="quarter" idx="15"/>
          </p:nvPr>
        </p:nvSpPr>
        <p:spPr>
          <a:xfrm>
            <a:off x="587375" y="2182008"/>
            <a:ext cx="4946649" cy="1109335"/>
          </a:xfrm>
        </p:spPr>
        <p:txBody>
          <a:bodyPr/>
          <a:lstStyle/>
          <a:p>
            <a:pPr algn="ctr"/>
            <a:r>
              <a:rPr lang="en-GB" dirty="0"/>
              <a:t>Assembly and annotation</a:t>
            </a:r>
            <a:br>
              <a:rPr lang="en-GB" dirty="0"/>
            </a:br>
            <a:r>
              <a:rPr lang="en-GB" dirty="0"/>
              <a:t>of bacterial genomes</a:t>
            </a:r>
          </a:p>
        </p:txBody>
      </p:sp>
      <p:pic>
        <p:nvPicPr>
          <p:cNvPr id="11266" name="Picture 2" descr="Damn Ikea, I've been working on this for 2 days and it's ...">
            <a:extLst>
              <a:ext uri="{FF2B5EF4-FFF2-40B4-BE49-F238E27FC236}">
                <a16:creationId xmlns:a16="http://schemas.microsoft.com/office/drawing/2014/main" id="{450BFBF3-68B9-5C6A-0374-360DCF1066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46" t="2778"/>
          <a:stretch/>
        </p:blipFill>
        <p:spPr bwMode="auto">
          <a:xfrm>
            <a:off x="5812922" y="478944"/>
            <a:ext cx="2550028" cy="33849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F1A80DF-1AAF-7CA4-CB59-EE7F91BC849C}"/>
              </a:ext>
            </a:extLst>
          </p:cNvPr>
          <p:cNvPicPr>
            <a:picLocks noChangeAspect="1"/>
          </p:cNvPicPr>
          <p:nvPr/>
        </p:nvPicPr>
        <p:blipFill>
          <a:blip r:embed="rId5"/>
          <a:stretch>
            <a:fillRect/>
          </a:stretch>
        </p:blipFill>
        <p:spPr>
          <a:xfrm>
            <a:off x="5959476" y="1990511"/>
            <a:ext cx="6027279" cy="3746848"/>
          </a:xfrm>
          <a:prstGeom prst="rect">
            <a:avLst/>
          </a:prstGeom>
        </p:spPr>
      </p:pic>
      <p:sp>
        <p:nvSpPr>
          <p:cNvPr id="6" name="L-Shape 5">
            <a:extLst>
              <a:ext uri="{FF2B5EF4-FFF2-40B4-BE49-F238E27FC236}">
                <a16:creationId xmlns:a16="http://schemas.microsoft.com/office/drawing/2014/main" id="{07D0D153-F3D2-0274-865F-10CDA713A5A2}"/>
              </a:ext>
            </a:extLst>
          </p:cNvPr>
          <p:cNvSpPr/>
          <p:nvPr/>
        </p:nvSpPr>
        <p:spPr>
          <a:xfrm flipH="1">
            <a:off x="864157" y="2182008"/>
            <a:ext cx="4669866" cy="1109335"/>
          </a:xfrm>
          <a:prstGeom prst="corner">
            <a:avLst>
              <a:gd name="adj1" fmla="val 50000"/>
              <a:gd name="adj2" fmla="val 264795"/>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368096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266"/>
                                        </p:tgtEl>
                                      </p:cBhvr>
                                    </p:animEffect>
                                    <p:set>
                                      <p:cBhvr>
                                        <p:cTn id="15" dur="1" fill="hold">
                                          <p:stCondLst>
                                            <p:cond delay="499"/>
                                          </p:stCondLst>
                                        </p:cTn>
                                        <p:tgtEl>
                                          <p:spTgt spid="1126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BBA6-96F3-EDC8-5E3C-B6BC2BCCC288}"/>
              </a:ext>
            </a:extLst>
          </p:cNvPr>
          <p:cNvSpPr>
            <a:spLocks noGrp="1"/>
          </p:cNvSpPr>
          <p:nvPr>
            <p:ph type="title"/>
          </p:nvPr>
        </p:nvSpPr>
        <p:spPr/>
        <p:txBody>
          <a:bodyPr/>
          <a:lstStyle/>
          <a:p>
            <a:r>
              <a:rPr lang="en-GB" dirty="0"/>
              <a:t>Assembly polishing</a:t>
            </a:r>
          </a:p>
        </p:txBody>
      </p:sp>
      <p:sp>
        <p:nvSpPr>
          <p:cNvPr id="3" name="Content Placeholder 2">
            <a:extLst>
              <a:ext uri="{FF2B5EF4-FFF2-40B4-BE49-F238E27FC236}">
                <a16:creationId xmlns:a16="http://schemas.microsoft.com/office/drawing/2014/main" id="{5FE39042-BD33-A2AD-2BA9-309A3F3F965D}"/>
              </a:ext>
            </a:extLst>
          </p:cNvPr>
          <p:cNvSpPr>
            <a:spLocks noGrp="1"/>
          </p:cNvSpPr>
          <p:nvPr>
            <p:ph idx="1"/>
          </p:nvPr>
        </p:nvSpPr>
        <p:spPr/>
        <p:txBody>
          <a:bodyPr/>
          <a:lstStyle/>
          <a:p>
            <a:r>
              <a:rPr lang="en-GB" dirty="0"/>
              <a:t>ONT only assemblies might come with a higher</a:t>
            </a:r>
            <a:br>
              <a:rPr lang="en-GB" dirty="0"/>
            </a:br>
            <a:r>
              <a:rPr lang="en-GB" dirty="0"/>
              <a:t>error content</a:t>
            </a:r>
          </a:p>
          <a:p>
            <a:pPr lvl="1"/>
            <a:r>
              <a:rPr lang="en-GB" dirty="0"/>
              <a:t>Polishing is needed to fix errors caused by sequencing</a:t>
            </a:r>
          </a:p>
          <a:p>
            <a:r>
              <a:rPr lang="en-GB" dirty="0"/>
              <a:t>It can be done from 2 sources:</a:t>
            </a:r>
          </a:p>
          <a:p>
            <a:pPr lvl="1"/>
            <a:r>
              <a:rPr lang="en-GB" dirty="0"/>
              <a:t>Original long reads</a:t>
            </a:r>
          </a:p>
          <a:p>
            <a:pPr lvl="1"/>
            <a:r>
              <a:rPr lang="en-GB" dirty="0"/>
              <a:t>Short-accurate reads </a:t>
            </a:r>
            <a:r>
              <a:rPr lang="en-GB" dirty="0">
                <a:sym typeface="Wingdings" panose="05000000000000000000" pitchFamily="2" charset="2"/>
              </a:rPr>
              <a:t> Hybrid assembly (further on)</a:t>
            </a:r>
            <a:endParaRPr lang="en-GB" dirty="0"/>
          </a:p>
        </p:txBody>
      </p:sp>
      <p:pic>
        <p:nvPicPr>
          <p:cNvPr id="6146" name="Picture 2" descr="Review – Karate Kid (NES) – Game Complaint Department">
            <a:extLst>
              <a:ext uri="{FF2B5EF4-FFF2-40B4-BE49-F238E27FC236}">
                <a16:creationId xmlns:a16="http://schemas.microsoft.com/office/drawing/2014/main" id="{F2891EA5-A586-08BB-2AF8-D691AF33D8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793" y="285061"/>
            <a:ext cx="1727187" cy="2371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24E484-4BCA-47AA-4859-45B2F0E48BFD}"/>
              </a:ext>
            </a:extLst>
          </p:cNvPr>
          <p:cNvSpPr txBox="1"/>
          <p:nvPr/>
        </p:nvSpPr>
        <p:spPr>
          <a:xfrm>
            <a:off x="7854884" y="493728"/>
            <a:ext cx="2401478" cy="1200329"/>
          </a:xfrm>
          <a:prstGeom prst="rect">
            <a:avLst/>
          </a:prstGeom>
          <a:noFill/>
        </p:spPr>
        <p:txBody>
          <a:bodyPr wrap="square">
            <a:spAutoFit/>
          </a:bodyPr>
          <a:lstStyle/>
          <a:p>
            <a:pPr algn="ctr"/>
            <a:r>
              <a:rPr lang="en-GB" dirty="0">
                <a:latin typeface="Microsoft YaHei" panose="020B0503020204020204" pitchFamily="34" charset="-122"/>
                <a:ea typeface="Microsoft YaHei" panose="020B0503020204020204" pitchFamily="34" charset="-122"/>
              </a:rPr>
              <a:t>Wax on! Wax off!</a:t>
            </a:r>
            <a:br>
              <a:rPr lang="en-GB" dirty="0">
                <a:latin typeface="Microsoft YaHei" panose="020B0503020204020204" pitchFamily="34" charset="-122"/>
                <a:ea typeface="Microsoft YaHei" panose="020B0503020204020204" pitchFamily="34" charset="-122"/>
              </a:rPr>
            </a:br>
            <a:r>
              <a:rPr lang="en-GB" dirty="0">
                <a:latin typeface="Microsoft YaHei" panose="020B0503020204020204" pitchFamily="34" charset="-122"/>
                <a:ea typeface="Microsoft YaHei" panose="020B0503020204020204" pitchFamily="34" charset="-122"/>
              </a:rPr>
              <a:t> Repeat until a shiny assembly</a:t>
            </a:r>
          </a:p>
          <a:p>
            <a:pPr algn="ctr"/>
            <a:r>
              <a:rPr lang="en-GB" dirty="0">
                <a:latin typeface="Microsoft YaHei" panose="020B0503020204020204" pitchFamily="34" charset="-122"/>
                <a:ea typeface="Microsoft YaHei" panose="020B0503020204020204" pitchFamily="34" charset="-122"/>
              </a:rPr>
              <a:t>is done </a:t>
            </a:r>
          </a:p>
        </p:txBody>
      </p:sp>
      <p:pic>
        <p:nvPicPr>
          <p:cNvPr id="6148" name="Picture 4" descr="&quot;Image of the concept of assembly polishing, showing reads mapped to the assembly contigs.&quot;. ">
            <a:extLst>
              <a:ext uri="{FF2B5EF4-FFF2-40B4-BE49-F238E27FC236}">
                <a16:creationId xmlns:a16="http://schemas.microsoft.com/office/drawing/2014/main" id="{9C4C27B7-A85F-13CB-7079-B9807BFC3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432" y="4463304"/>
            <a:ext cx="6948340" cy="22532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4C16FB-FA1B-2875-4A99-685653786022}"/>
              </a:ext>
            </a:extLst>
          </p:cNvPr>
          <p:cNvSpPr txBox="1"/>
          <p:nvPr/>
        </p:nvSpPr>
        <p:spPr>
          <a:xfrm>
            <a:off x="2200921" y="6642556"/>
            <a:ext cx="7933871" cy="261610"/>
          </a:xfrm>
          <a:prstGeom prst="rect">
            <a:avLst/>
          </a:prstGeom>
          <a:noFill/>
        </p:spPr>
        <p:txBody>
          <a:bodyPr wrap="square">
            <a:spAutoFit/>
          </a:bodyPr>
          <a:lstStyle/>
          <a:p>
            <a:r>
              <a:rPr lang="en-GB" sz="1100" dirty="0"/>
              <a:t>https://training.galaxyproject.org/training-material/topics/assembly/tutorials/largegenome/tutorial.html</a:t>
            </a:r>
          </a:p>
        </p:txBody>
      </p:sp>
    </p:spTree>
    <p:extLst>
      <p:ext uri="{BB962C8B-B14F-4D97-AF65-F5344CB8AC3E}">
        <p14:creationId xmlns:p14="http://schemas.microsoft.com/office/powerpoint/2010/main" val="390030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09DE3-98C0-B28A-01D4-1CA9EA005461}"/>
              </a:ext>
            </a:extLst>
          </p:cNvPr>
          <p:cNvSpPr>
            <a:spLocks noGrp="1"/>
          </p:cNvSpPr>
          <p:nvPr>
            <p:ph type="title"/>
          </p:nvPr>
        </p:nvSpPr>
        <p:spPr/>
        <p:txBody>
          <a:bodyPr/>
          <a:lstStyle/>
          <a:p>
            <a:r>
              <a:rPr lang="en-GB" dirty="0"/>
              <a:t>Racon</a:t>
            </a:r>
          </a:p>
        </p:txBody>
      </p:sp>
      <p:sp>
        <p:nvSpPr>
          <p:cNvPr id="3" name="Content Placeholder 2">
            <a:extLst>
              <a:ext uri="{FF2B5EF4-FFF2-40B4-BE49-F238E27FC236}">
                <a16:creationId xmlns:a16="http://schemas.microsoft.com/office/drawing/2014/main" id="{E13C5C75-56FC-252A-92A8-3F578FEA31DB}"/>
              </a:ext>
            </a:extLst>
          </p:cNvPr>
          <p:cNvSpPr>
            <a:spLocks noGrp="1"/>
          </p:cNvSpPr>
          <p:nvPr>
            <p:ph idx="1"/>
          </p:nvPr>
        </p:nvSpPr>
        <p:spPr/>
        <p:txBody>
          <a:bodyPr/>
          <a:lstStyle/>
          <a:p>
            <a:r>
              <a:rPr lang="en-GB" dirty="0"/>
              <a:t>Contig polishing tool</a:t>
            </a:r>
            <a:br>
              <a:rPr lang="en-GB" dirty="0"/>
            </a:br>
            <a:endParaRPr lang="en-GB" dirty="0"/>
          </a:p>
          <a:p>
            <a:r>
              <a:rPr lang="en-GB" dirty="0"/>
              <a:t>Requires to overlap reads against the contigs (PAF format)</a:t>
            </a:r>
          </a:p>
          <a:p>
            <a:pPr lvl="1"/>
            <a:r>
              <a:rPr lang="en-GB" dirty="0"/>
              <a:t>bwa-mem for short-reads</a:t>
            </a:r>
          </a:p>
          <a:p>
            <a:pPr lvl="1"/>
            <a:r>
              <a:rPr lang="en-GB" dirty="0"/>
              <a:t>minimap2 for long reads</a:t>
            </a:r>
            <a:br>
              <a:rPr lang="en-GB" dirty="0"/>
            </a:br>
            <a:endParaRPr lang="en-GB" dirty="0"/>
          </a:p>
          <a:p>
            <a:r>
              <a:rPr lang="en-GB" dirty="0"/>
              <a:t>Uses the overlaps to determine if any nucleotide should be fixed</a:t>
            </a:r>
          </a:p>
        </p:txBody>
      </p:sp>
      <p:pic>
        <p:nvPicPr>
          <p:cNvPr id="9218" name="Picture 2" descr="Premium Vector | Cute Raccoon Scientist ...">
            <a:extLst>
              <a:ext uri="{FF2B5EF4-FFF2-40B4-BE49-F238E27FC236}">
                <a16:creationId xmlns:a16="http://schemas.microsoft.com/office/drawing/2014/main" id="{46D03C65-736E-2B1D-4BA8-A6E527440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8960" y="299243"/>
            <a:ext cx="2013903" cy="201390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BD85AD3-A756-C2F8-9773-0A95EEA2E0E3}"/>
              </a:ext>
            </a:extLst>
          </p:cNvPr>
          <p:cNvGrpSpPr/>
          <p:nvPr/>
        </p:nvGrpSpPr>
        <p:grpSpPr>
          <a:xfrm>
            <a:off x="3962400" y="5080000"/>
            <a:ext cx="8229600" cy="1477328"/>
            <a:chOff x="3962400" y="5080000"/>
            <a:chExt cx="8229600" cy="1477328"/>
          </a:xfrm>
        </p:grpSpPr>
        <p:sp>
          <p:nvSpPr>
            <p:cNvPr id="4" name="TextBox 3">
              <a:extLst>
                <a:ext uri="{FF2B5EF4-FFF2-40B4-BE49-F238E27FC236}">
                  <a16:creationId xmlns:a16="http://schemas.microsoft.com/office/drawing/2014/main" id="{09767C16-A7AF-A7F6-BEA0-223E57679FD2}"/>
                </a:ext>
              </a:extLst>
            </p:cNvPr>
            <p:cNvSpPr txBox="1"/>
            <p:nvPr/>
          </p:nvSpPr>
          <p:spPr>
            <a:xfrm>
              <a:off x="4876800" y="5080000"/>
              <a:ext cx="7315200" cy="1477328"/>
            </a:xfrm>
            <a:prstGeom prst="rect">
              <a:avLst/>
            </a:prstGeom>
            <a:noFill/>
          </p:spPr>
          <p:txBody>
            <a:bodyPr wrap="square" rtlCol="0">
              <a:spAutoFit/>
            </a:bodyPr>
            <a:lstStyle/>
            <a:p>
              <a:r>
                <a:rPr lang="en-GB" dirty="0"/>
                <a:t>Recent advances in </a:t>
              </a:r>
              <a:r>
                <a:rPr lang="en-GB" dirty="0" err="1"/>
                <a:t>NanoPore</a:t>
              </a:r>
              <a:r>
                <a:rPr lang="en-GB" dirty="0"/>
                <a:t> technologies and </a:t>
              </a:r>
              <a:r>
                <a:rPr lang="en-GB" dirty="0" err="1"/>
                <a:t>Flye</a:t>
              </a:r>
              <a:r>
                <a:rPr lang="en-GB" dirty="0"/>
                <a:t> assembler may result in polishing not necessarily increasing the accuracy of the assembly. However, there are no official results. The best approach would be to check the assembly after racon, or running it multiple times to get a consensus</a:t>
              </a:r>
            </a:p>
          </p:txBody>
        </p:sp>
        <p:pic>
          <p:nvPicPr>
            <p:cNvPr id="6" name="Graphic 5" descr="Warning with solid fill">
              <a:extLst>
                <a:ext uri="{FF2B5EF4-FFF2-40B4-BE49-F238E27FC236}">
                  <a16:creationId xmlns:a16="http://schemas.microsoft.com/office/drawing/2014/main" id="{925C890C-523D-AF10-03FD-8745960702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62400" y="5262563"/>
              <a:ext cx="914400" cy="914400"/>
            </a:xfrm>
            <a:prstGeom prst="rect">
              <a:avLst/>
            </a:prstGeom>
          </p:spPr>
        </p:pic>
      </p:grpSp>
    </p:spTree>
    <p:extLst>
      <p:ext uri="{BB962C8B-B14F-4D97-AF65-F5344CB8AC3E}">
        <p14:creationId xmlns:p14="http://schemas.microsoft.com/office/powerpoint/2010/main" val="125225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0C6DE9-7F53-8B73-8E9B-493D7C003F06}"/>
              </a:ext>
            </a:extLst>
          </p:cNvPr>
          <p:cNvSpPr>
            <a:spLocks noGrp="1"/>
          </p:cNvSpPr>
          <p:nvPr>
            <p:ph idx="1"/>
          </p:nvPr>
        </p:nvSpPr>
        <p:spPr>
          <a:xfrm>
            <a:off x="838200" y="1825625"/>
            <a:ext cx="10706100" cy="4351338"/>
          </a:xfrm>
        </p:spPr>
        <p:txBody>
          <a:bodyPr>
            <a:normAutofit/>
          </a:bodyPr>
          <a:lstStyle/>
          <a:p>
            <a:r>
              <a:rPr lang="en-GB" dirty="0"/>
              <a:t>To submit a genome, it must always begin in the origin of replication</a:t>
            </a:r>
          </a:p>
          <a:p>
            <a:pPr lvl="1"/>
            <a:r>
              <a:rPr lang="en-GB" dirty="0"/>
              <a:t>Gene in which it will replicate from</a:t>
            </a:r>
          </a:p>
          <a:p>
            <a:pPr lvl="1"/>
            <a:r>
              <a:rPr lang="en-GB" dirty="0"/>
              <a:t>Most of the times:</a:t>
            </a:r>
          </a:p>
          <a:p>
            <a:pPr lvl="2"/>
            <a:r>
              <a:rPr lang="en-GB" b="1" dirty="0" err="1"/>
              <a:t>dnaA</a:t>
            </a:r>
            <a:r>
              <a:rPr lang="en-GB" b="1" dirty="0"/>
              <a:t> </a:t>
            </a:r>
            <a:r>
              <a:rPr lang="en-GB" dirty="0"/>
              <a:t>for chromosomes</a:t>
            </a:r>
          </a:p>
          <a:p>
            <a:pPr lvl="2"/>
            <a:r>
              <a:rPr lang="en-GB" b="1" dirty="0"/>
              <a:t>rep1</a:t>
            </a:r>
            <a:r>
              <a:rPr lang="en-GB" dirty="0"/>
              <a:t> for plasmids</a:t>
            </a:r>
          </a:p>
          <a:p>
            <a:r>
              <a:rPr lang="en-GB" b="1" dirty="0" err="1"/>
              <a:t>dnaapler</a:t>
            </a:r>
            <a:r>
              <a:rPr lang="en-GB" b="1" dirty="0"/>
              <a:t>: </a:t>
            </a:r>
            <a:r>
              <a:rPr lang="en-GB" dirty="0"/>
              <a:t>tool that automatizes the process</a:t>
            </a:r>
            <a:endParaRPr lang="en-GB" b="1" dirty="0"/>
          </a:p>
          <a:p>
            <a:pPr lvl="1"/>
            <a:r>
              <a:rPr lang="en-GB" dirty="0"/>
              <a:t>Looks for </a:t>
            </a:r>
            <a:r>
              <a:rPr lang="en-GB" dirty="0" err="1"/>
              <a:t>dnaA</a:t>
            </a:r>
            <a:r>
              <a:rPr lang="en-GB" dirty="0"/>
              <a:t> gene or rep1 (plasmids) </a:t>
            </a:r>
            <a:br>
              <a:rPr lang="en-GB" dirty="0"/>
            </a:br>
            <a:r>
              <a:rPr lang="en-GB" dirty="0"/>
              <a:t>and reorients the genome</a:t>
            </a:r>
          </a:p>
        </p:txBody>
      </p:sp>
      <p:sp>
        <p:nvSpPr>
          <p:cNvPr id="2" name="Title 1">
            <a:extLst>
              <a:ext uri="{FF2B5EF4-FFF2-40B4-BE49-F238E27FC236}">
                <a16:creationId xmlns:a16="http://schemas.microsoft.com/office/drawing/2014/main" id="{553525AF-8AE4-D2F5-9261-98B5D6BE5227}"/>
              </a:ext>
            </a:extLst>
          </p:cNvPr>
          <p:cNvSpPr>
            <a:spLocks noGrp="1"/>
          </p:cNvSpPr>
          <p:nvPr>
            <p:ph type="title"/>
          </p:nvPr>
        </p:nvSpPr>
        <p:spPr/>
        <p:txBody>
          <a:bodyPr/>
          <a:lstStyle/>
          <a:p>
            <a:r>
              <a:rPr lang="es-ES" dirty="0" err="1"/>
              <a:t>Circularization</a:t>
            </a:r>
            <a:r>
              <a:rPr lang="es-ES" dirty="0"/>
              <a:t> and </a:t>
            </a:r>
            <a:r>
              <a:rPr lang="es-ES" dirty="0" err="1"/>
              <a:t>reorientation</a:t>
            </a:r>
            <a:endParaRPr lang="en-GB" dirty="0"/>
          </a:p>
        </p:txBody>
      </p:sp>
      <p:pic>
        <p:nvPicPr>
          <p:cNvPr id="2052" name="Picture 4" descr="Triggered Thomas The Train Meme Sticker Vinyl Bumper Sticker Decal  Waterproof 5&quot;">
            <a:extLst>
              <a:ext uri="{FF2B5EF4-FFF2-40B4-BE49-F238E27FC236}">
                <a16:creationId xmlns:a16="http://schemas.microsoft.com/office/drawing/2014/main" id="{163004C3-78ED-2B7B-E84D-18FAF8AB4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6875" y="4848225"/>
            <a:ext cx="19431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680853-6660-9A0D-78BD-ADB9496E0D1A}"/>
              </a:ext>
            </a:extLst>
          </p:cNvPr>
          <p:cNvSpPr txBox="1"/>
          <p:nvPr/>
        </p:nvSpPr>
        <p:spPr>
          <a:xfrm>
            <a:off x="9358312" y="3832562"/>
            <a:ext cx="1800226" cy="1015663"/>
          </a:xfrm>
          <a:prstGeom prst="rect">
            <a:avLst/>
          </a:prstGeom>
          <a:noFill/>
        </p:spPr>
        <p:txBody>
          <a:bodyPr wrap="square" rtlCol="0">
            <a:spAutoFit/>
          </a:bodyPr>
          <a:lstStyle/>
          <a:p>
            <a:pPr algn="just"/>
            <a:r>
              <a:rPr lang="en-GB" sz="1200" b="1" dirty="0"/>
              <a:t>When your PI realizes at the end of the analysis that the assembly does not begin in </a:t>
            </a:r>
            <a:r>
              <a:rPr lang="en-GB" sz="1200" b="1" dirty="0" err="1"/>
              <a:t>dnaA</a:t>
            </a:r>
            <a:endParaRPr lang="en-GB" sz="1200" b="1" dirty="0"/>
          </a:p>
        </p:txBody>
      </p:sp>
    </p:spTree>
    <p:extLst>
      <p:ext uri="{BB962C8B-B14F-4D97-AF65-F5344CB8AC3E}">
        <p14:creationId xmlns:p14="http://schemas.microsoft.com/office/powerpoint/2010/main" val="326611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DC54-17AC-6AA1-1E14-BCC8ADF5B92F}"/>
              </a:ext>
            </a:extLst>
          </p:cNvPr>
          <p:cNvSpPr>
            <a:spLocks noGrp="1"/>
          </p:cNvSpPr>
          <p:nvPr>
            <p:ph type="title"/>
          </p:nvPr>
        </p:nvSpPr>
        <p:spPr/>
        <p:txBody>
          <a:bodyPr/>
          <a:lstStyle/>
          <a:p>
            <a:r>
              <a:rPr lang="en-GB" dirty="0"/>
              <a:t>Assembly quality control</a:t>
            </a:r>
          </a:p>
        </p:txBody>
      </p:sp>
      <p:sp>
        <p:nvSpPr>
          <p:cNvPr id="3" name="Content Placeholder 2">
            <a:extLst>
              <a:ext uri="{FF2B5EF4-FFF2-40B4-BE49-F238E27FC236}">
                <a16:creationId xmlns:a16="http://schemas.microsoft.com/office/drawing/2014/main" id="{60B46229-CBEC-38DB-8C8B-0B0931E8455F}"/>
              </a:ext>
            </a:extLst>
          </p:cNvPr>
          <p:cNvSpPr>
            <a:spLocks noGrp="1"/>
          </p:cNvSpPr>
          <p:nvPr>
            <p:ph idx="1"/>
          </p:nvPr>
        </p:nvSpPr>
        <p:spPr/>
        <p:txBody>
          <a:bodyPr/>
          <a:lstStyle/>
          <a:p>
            <a:r>
              <a:rPr lang="en-GB" dirty="0"/>
              <a:t>Assembled genome parameters:</a:t>
            </a:r>
          </a:p>
          <a:p>
            <a:pPr lvl="1"/>
            <a:r>
              <a:rPr lang="en-GB" b="1" dirty="0"/>
              <a:t>Length</a:t>
            </a:r>
            <a:r>
              <a:rPr lang="en-GB" dirty="0"/>
              <a:t>: </a:t>
            </a:r>
            <a:r>
              <a:rPr lang="en-GB" sz="1800" dirty="0"/>
              <a:t>Is it close to what would be expected?</a:t>
            </a:r>
          </a:p>
          <a:p>
            <a:pPr lvl="1"/>
            <a:r>
              <a:rPr lang="en-GB" b="1" dirty="0"/>
              <a:t>Number of contigs</a:t>
            </a:r>
            <a:r>
              <a:rPr lang="en-GB" dirty="0"/>
              <a:t>: </a:t>
            </a:r>
            <a:r>
              <a:rPr lang="en-GB" sz="1800" dirty="0"/>
              <a:t>Too many contigs can be an indicator of a fragmented assembly</a:t>
            </a:r>
            <a:endParaRPr lang="en-GB" dirty="0"/>
          </a:p>
          <a:p>
            <a:pPr lvl="1"/>
            <a:r>
              <a:rPr lang="en-GB" b="1" dirty="0"/>
              <a:t>N50</a:t>
            </a:r>
            <a:r>
              <a:rPr lang="en-GB" dirty="0"/>
              <a:t>: </a:t>
            </a:r>
            <a:r>
              <a:rPr lang="en-GB" sz="1800" dirty="0"/>
              <a:t>Length of the shortest contig that contains at least half of the bases</a:t>
            </a:r>
          </a:p>
          <a:p>
            <a:pPr lvl="1"/>
            <a:r>
              <a:rPr lang="en-GB" b="1" dirty="0"/>
              <a:t>Assembly graph</a:t>
            </a:r>
            <a:r>
              <a:rPr lang="en-GB" dirty="0"/>
              <a:t>: </a:t>
            </a:r>
            <a:r>
              <a:rPr lang="en-GB" sz="1800" dirty="0"/>
              <a:t>No or little loops present</a:t>
            </a:r>
            <a:endParaRPr lang="en-GB" b="1" dirty="0"/>
          </a:p>
          <a:p>
            <a:r>
              <a:rPr lang="en-GB" dirty="0"/>
              <a:t>Annotation parameters:</a:t>
            </a:r>
          </a:p>
          <a:p>
            <a:pPr lvl="1"/>
            <a:r>
              <a:rPr lang="en-GB" b="1" dirty="0"/>
              <a:t>Gene completeness</a:t>
            </a:r>
            <a:r>
              <a:rPr lang="en-GB" dirty="0"/>
              <a:t>: </a:t>
            </a:r>
            <a:r>
              <a:rPr lang="en-GB" sz="1800" dirty="0"/>
              <a:t>Derived from a set of core genes specific to a lineage</a:t>
            </a:r>
          </a:p>
          <a:p>
            <a:pPr lvl="1"/>
            <a:r>
              <a:rPr lang="en-GB" b="1" dirty="0"/>
              <a:t>Fragmented genes</a:t>
            </a:r>
            <a:r>
              <a:rPr lang="en-GB" dirty="0"/>
              <a:t>: </a:t>
            </a:r>
            <a:r>
              <a:rPr lang="en-GB" sz="1800" dirty="0"/>
              <a:t>Errors in sequencing might introduce artificial stop codons</a:t>
            </a:r>
          </a:p>
          <a:p>
            <a:pPr lvl="1"/>
            <a:endParaRPr lang="en-GB" dirty="0"/>
          </a:p>
        </p:txBody>
      </p:sp>
    </p:spTree>
    <p:extLst>
      <p:ext uri="{BB962C8B-B14F-4D97-AF65-F5344CB8AC3E}">
        <p14:creationId xmlns:p14="http://schemas.microsoft.com/office/powerpoint/2010/main" val="3916469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C3FEB-C7CC-EB01-7F23-593E48618F44}"/>
              </a:ext>
            </a:extLst>
          </p:cNvPr>
          <p:cNvSpPr>
            <a:spLocks noGrp="1"/>
          </p:cNvSpPr>
          <p:nvPr>
            <p:ph type="title"/>
          </p:nvPr>
        </p:nvSpPr>
        <p:spPr/>
        <p:txBody>
          <a:bodyPr/>
          <a:lstStyle/>
          <a:p>
            <a:r>
              <a:rPr lang="en-GB" dirty="0"/>
              <a:t>BUSCO</a:t>
            </a:r>
          </a:p>
        </p:txBody>
      </p:sp>
      <p:sp>
        <p:nvSpPr>
          <p:cNvPr id="3" name="Content Placeholder 2">
            <a:extLst>
              <a:ext uri="{FF2B5EF4-FFF2-40B4-BE49-F238E27FC236}">
                <a16:creationId xmlns:a16="http://schemas.microsoft.com/office/drawing/2014/main" id="{5707074E-3E8F-2557-3D31-C1E542B3F9B6}"/>
              </a:ext>
            </a:extLst>
          </p:cNvPr>
          <p:cNvSpPr>
            <a:spLocks noGrp="1"/>
          </p:cNvSpPr>
          <p:nvPr>
            <p:ph idx="1"/>
          </p:nvPr>
        </p:nvSpPr>
        <p:spPr/>
        <p:txBody>
          <a:bodyPr/>
          <a:lstStyle/>
          <a:p>
            <a:r>
              <a:rPr lang="en-GB" dirty="0"/>
              <a:t>Tool that check for the core genes of a certain lineage</a:t>
            </a:r>
          </a:p>
          <a:p>
            <a:pPr lvl="1"/>
            <a:r>
              <a:rPr lang="en-GB" dirty="0"/>
              <a:t>You will have to find which is the most accurate linage for you in their database</a:t>
            </a:r>
            <a:br>
              <a:rPr lang="en-GB" dirty="0"/>
            </a:br>
            <a:endParaRPr lang="en-GB" dirty="0"/>
          </a:p>
          <a:p>
            <a:r>
              <a:rPr lang="en-GB" dirty="0"/>
              <a:t>Produces a report of the “completeness”</a:t>
            </a:r>
            <a:br>
              <a:rPr lang="en-GB" dirty="0"/>
            </a:br>
            <a:r>
              <a:rPr lang="en-GB" dirty="0"/>
              <a:t>of your genome</a:t>
            </a:r>
          </a:p>
        </p:txBody>
      </p:sp>
      <p:pic>
        <p:nvPicPr>
          <p:cNvPr id="4098" name="Picture 2" descr="BUSCO - from QC to gene prediction and ...">
            <a:extLst>
              <a:ext uri="{FF2B5EF4-FFF2-40B4-BE49-F238E27FC236}">
                <a16:creationId xmlns:a16="http://schemas.microsoft.com/office/drawing/2014/main" id="{5DEC6F4B-4156-3536-20E2-08B3AC3D2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365125"/>
            <a:ext cx="367665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USCO sampling space">
            <a:extLst>
              <a:ext uri="{FF2B5EF4-FFF2-40B4-BE49-F238E27FC236}">
                <a16:creationId xmlns:a16="http://schemas.microsoft.com/office/drawing/2014/main" id="{8837D076-B24D-CF72-D01D-671057E40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550" y="2811462"/>
            <a:ext cx="4594450" cy="36814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76B332-CB43-9F59-9A15-073F969F46E8}"/>
              </a:ext>
            </a:extLst>
          </p:cNvPr>
          <p:cNvSpPr txBox="1"/>
          <p:nvPr/>
        </p:nvSpPr>
        <p:spPr>
          <a:xfrm>
            <a:off x="7597550" y="6492875"/>
            <a:ext cx="1228079" cy="261610"/>
          </a:xfrm>
          <a:prstGeom prst="rect">
            <a:avLst/>
          </a:prstGeom>
          <a:noFill/>
        </p:spPr>
        <p:txBody>
          <a:bodyPr wrap="square">
            <a:spAutoFit/>
          </a:bodyPr>
          <a:lstStyle/>
          <a:p>
            <a:r>
              <a:rPr lang="en-GB" sz="1100" dirty="0" err="1"/>
              <a:t>Simão</a:t>
            </a:r>
            <a:r>
              <a:rPr lang="en-GB" sz="1100" dirty="0"/>
              <a:t> et al. 205</a:t>
            </a:r>
          </a:p>
        </p:txBody>
      </p:sp>
    </p:spTree>
    <p:extLst>
      <p:ext uri="{BB962C8B-B14F-4D97-AF65-F5344CB8AC3E}">
        <p14:creationId xmlns:p14="http://schemas.microsoft.com/office/powerpoint/2010/main" val="279338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E1733B7-9914-B17F-AE0A-954895B55B7A}"/>
              </a:ext>
            </a:extLst>
          </p:cNvPr>
          <p:cNvSpPr txBox="1"/>
          <p:nvPr/>
        </p:nvSpPr>
        <p:spPr>
          <a:xfrm>
            <a:off x="606040" y="6551776"/>
            <a:ext cx="8248650" cy="261610"/>
          </a:xfrm>
          <a:prstGeom prst="rect">
            <a:avLst/>
          </a:prstGeom>
          <a:noFill/>
        </p:spPr>
        <p:txBody>
          <a:bodyPr wrap="square">
            <a:spAutoFit/>
          </a:bodyPr>
          <a:lstStyle/>
          <a:p>
            <a:r>
              <a:rPr lang="en-GB" sz="1100" dirty="0"/>
              <a:t>Anna Syme, Galaxy training</a:t>
            </a:r>
          </a:p>
        </p:txBody>
      </p:sp>
      <p:sp>
        <p:nvSpPr>
          <p:cNvPr id="2" name="Title 1">
            <a:extLst>
              <a:ext uri="{FF2B5EF4-FFF2-40B4-BE49-F238E27FC236}">
                <a16:creationId xmlns:a16="http://schemas.microsoft.com/office/drawing/2014/main" id="{B035E438-1F2F-A5A0-3FF6-710E8EDF20C3}"/>
              </a:ext>
            </a:extLst>
          </p:cNvPr>
          <p:cNvSpPr>
            <a:spLocks noGrp="1"/>
          </p:cNvSpPr>
          <p:nvPr>
            <p:ph type="title"/>
          </p:nvPr>
        </p:nvSpPr>
        <p:spPr/>
        <p:txBody>
          <a:bodyPr/>
          <a:lstStyle/>
          <a:p>
            <a:r>
              <a:rPr lang="en-GB" dirty="0"/>
              <a:t>Annotation</a:t>
            </a:r>
          </a:p>
        </p:txBody>
      </p:sp>
      <p:sp>
        <p:nvSpPr>
          <p:cNvPr id="3" name="Content Placeholder 2">
            <a:extLst>
              <a:ext uri="{FF2B5EF4-FFF2-40B4-BE49-F238E27FC236}">
                <a16:creationId xmlns:a16="http://schemas.microsoft.com/office/drawing/2014/main" id="{A71684B9-099C-8921-48EE-56603837A5E6}"/>
              </a:ext>
            </a:extLst>
          </p:cNvPr>
          <p:cNvSpPr>
            <a:spLocks noGrp="1"/>
          </p:cNvSpPr>
          <p:nvPr>
            <p:ph idx="1"/>
          </p:nvPr>
        </p:nvSpPr>
        <p:spPr>
          <a:xfrm>
            <a:off x="838201" y="1825625"/>
            <a:ext cx="5067300" cy="1573572"/>
          </a:xfrm>
        </p:spPr>
        <p:txBody>
          <a:bodyPr/>
          <a:lstStyle/>
          <a:p>
            <a:r>
              <a:rPr lang="en-GB" dirty="0"/>
              <a:t>“Process of describing the structure and function of the components of a genome”</a:t>
            </a:r>
          </a:p>
        </p:txBody>
      </p:sp>
      <p:grpSp>
        <p:nvGrpSpPr>
          <p:cNvPr id="6" name="Group 5">
            <a:extLst>
              <a:ext uri="{FF2B5EF4-FFF2-40B4-BE49-F238E27FC236}">
                <a16:creationId xmlns:a16="http://schemas.microsoft.com/office/drawing/2014/main" id="{610CF052-0075-57B2-EADA-4887221C2B06}"/>
              </a:ext>
            </a:extLst>
          </p:cNvPr>
          <p:cNvGrpSpPr/>
          <p:nvPr/>
        </p:nvGrpSpPr>
        <p:grpSpPr>
          <a:xfrm>
            <a:off x="7747032" y="520369"/>
            <a:ext cx="2215317" cy="2610512"/>
            <a:chOff x="8944329" y="620331"/>
            <a:chExt cx="2504721" cy="2951544"/>
          </a:xfrm>
        </p:grpSpPr>
        <p:pic>
          <p:nvPicPr>
            <p:cNvPr id="5122" name="Picture 2" descr="Circular dna chain science colorful icon Vector Image">
              <a:extLst>
                <a:ext uri="{FF2B5EF4-FFF2-40B4-BE49-F238E27FC236}">
                  <a16:creationId xmlns:a16="http://schemas.microsoft.com/office/drawing/2014/main" id="{05C2F21F-F7EC-80F3-049C-2FFA95F96C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676"/>
            <a:stretch/>
          </p:blipFill>
          <p:spPr bwMode="auto">
            <a:xfrm>
              <a:off x="8944329" y="1209674"/>
              <a:ext cx="2504721" cy="23622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C4CA206F-CE2F-7DEC-46A0-3DD310C8A0DA}"/>
                </a:ext>
              </a:extLst>
            </p:cNvPr>
            <p:cNvSpPr/>
            <p:nvPr/>
          </p:nvSpPr>
          <p:spPr>
            <a:xfrm rot="18813073">
              <a:off x="10358765" y="861665"/>
              <a:ext cx="720794" cy="238125"/>
            </a:xfrm>
            <a:prstGeom prst="roundRect">
              <a:avLst>
                <a:gd name="adj" fmla="val 20553"/>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1B3E7471-235A-5ECE-4759-D8EE90AD8A5A}"/>
                </a:ext>
              </a:extLst>
            </p:cNvPr>
            <p:cNvSpPr/>
            <p:nvPr/>
          </p:nvSpPr>
          <p:spPr>
            <a:xfrm>
              <a:off x="9777589" y="1114425"/>
              <a:ext cx="838200" cy="876300"/>
            </a:xfrm>
            <a:prstGeom prst="ellipse">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a:extLst>
              <a:ext uri="{FF2B5EF4-FFF2-40B4-BE49-F238E27FC236}">
                <a16:creationId xmlns:a16="http://schemas.microsoft.com/office/drawing/2014/main" id="{BE2430BE-096A-0860-4DDE-A521CD341DB8}"/>
              </a:ext>
            </a:extLst>
          </p:cNvPr>
          <p:cNvPicPr>
            <a:picLocks noChangeAspect="1"/>
          </p:cNvPicPr>
          <p:nvPr/>
        </p:nvPicPr>
        <p:blipFill rotWithShape="1">
          <a:blip r:embed="rId4"/>
          <a:srcRect t="16204"/>
          <a:stretch/>
        </p:blipFill>
        <p:spPr>
          <a:xfrm>
            <a:off x="314324" y="3913980"/>
            <a:ext cx="5873719" cy="2768602"/>
          </a:xfrm>
          <a:prstGeom prst="rect">
            <a:avLst/>
          </a:prstGeom>
        </p:spPr>
      </p:pic>
      <p:sp>
        <p:nvSpPr>
          <p:cNvPr id="9" name="TextBox 8">
            <a:extLst>
              <a:ext uri="{FF2B5EF4-FFF2-40B4-BE49-F238E27FC236}">
                <a16:creationId xmlns:a16="http://schemas.microsoft.com/office/drawing/2014/main" id="{614562D6-B601-7D67-B662-65C20423CA2E}"/>
              </a:ext>
            </a:extLst>
          </p:cNvPr>
          <p:cNvSpPr txBox="1"/>
          <p:nvPr/>
        </p:nvSpPr>
        <p:spPr>
          <a:xfrm>
            <a:off x="5806691" y="3904455"/>
            <a:ext cx="6096000" cy="2677656"/>
          </a:xfrm>
          <a:prstGeom prst="rect">
            <a:avLst/>
          </a:prstGeom>
          <a:noFill/>
        </p:spPr>
        <p:txBody>
          <a:bodyPr wrap="square">
            <a:spAutoFit/>
          </a:bodyPr>
          <a:lstStyle/>
          <a:p>
            <a:r>
              <a:rPr lang="en-GB" sz="2400" b="1" dirty="0"/>
              <a:t>Steps</a:t>
            </a:r>
            <a:r>
              <a:rPr lang="en-GB" dirty="0"/>
              <a:t>:</a:t>
            </a:r>
          </a:p>
          <a:p>
            <a:pPr marL="800100" lvl="1" indent="-342900">
              <a:buFont typeface="+mj-lt"/>
              <a:buAutoNum type="arabicPeriod"/>
            </a:pPr>
            <a:r>
              <a:rPr lang="en-GB" dirty="0"/>
              <a:t>Find Open Reading Frames (ORFs) </a:t>
            </a:r>
            <a:r>
              <a:rPr lang="en-GB" dirty="0">
                <a:sym typeface="Wingdings" panose="05000000000000000000" pitchFamily="2" charset="2"/>
              </a:rPr>
              <a:t> Gene candidates</a:t>
            </a:r>
          </a:p>
          <a:p>
            <a:pPr marL="800100" lvl="1" indent="-342900">
              <a:buFont typeface="+mj-lt"/>
              <a:buAutoNum type="arabicPeriod"/>
            </a:pPr>
            <a:r>
              <a:rPr lang="en-GB" dirty="0">
                <a:sym typeface="Wingdings" panose="05000000000000000000" pitchFamily="2" charset="2"/>
              </a:rPr>
              <a:t>Assign a function to each ORF</a:t>
            </a:r>
          </a:p>
          <a:p>
            <a:pPr marL="1257300" lvl="2" indent="-342900">
              <a:buFont typeface="Arial" panose="020B0604020202020204" pitchFamily="34" charset="0"/>
              <a:buChar char="•"/>
            </a:pPr>
            <a:r>
              <a:rPr lang="en-GB" dirty="0">
                <a:sym typeface="Wingdings" panose="05000000000000000000" pitchFamily="2" charset="2"/>
              </a:rPr>
              <a:t>Some might not have any  Either not a gene or not characterized yet</a:t>
            </a:r>
          </a:p>
          <a:p>
            <a:pPr marL="800100" lvl="1" indent="-342900">
              <a:buFont typeface="+mj-lt"/>
              <a:buAutoNum type="arabicPeriod"/>
            </a:pPr>
            <a:r>
              <a:rPr lang="en-GB" dirty="0">
                <a:sym typeface="Wingdings" panose="05000000000000000000" pitchFamily="2" charset="2"/>
              </a:rPr>
              <a:t>Include other sequence types: ncRNA, tRNAs, etc</a:t>
            </a:r>
          </a:p>
          <a:p>
            <a:pPr marL="800100" lvl="1" indent="-342900">
              <a:buFont typeface="+mj-lt"/>
              <a:buAutoNum type="arabicPeriod"/>
            </a:pPr>
            <a:r>
              <a:rPr lang="en-GB" dirty="0">
                <a:sym typeface="Wingdings" panose="05000000000000000000" pitchFamily="2" charset="2"/>
              </a:rPr>
              <a:t>If needed, you can search for more specific genes or regions</a:t>
            </a:r>
          </a:p>
        </p:txBody>
      </p:sp>
      <p:sp>
        <p:nvSpPr>
          <p:cNvPr id="10" name="Rectangle 9">
            <a:extLst>
              <a:ext uri="{FF2B5EF4-FFF2-40B4-BE49-F238E27FC236}">
                <a16:creationId xmlns:a16="http://schemas.microsoft.com/office/drawing/2014/main" id="{3C381AEE-DB65-7126-31A3-132AB6CE7E3B}"/>
              </a:ext>
            </a:extLst>
          </p:cNvPr>
          <p:cNvSpPr/>
          <p:nvPr/>
        </p:nvSpPr>
        <p:spPr>
          <a:xfrm>
            <a:off x="2452688" y="4491038"/>
            <a:ext cx="257175" cy="1809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39E490D-A485-9114-90B2-1D777EAB217F}"/>
              </a:ext>
            </a:extLst>
          </p:cNvPr>
          <p:cNvSpPr/>
          <p:nvPr/>
        </p:nvSpPr>
        <p:spPr>
          <a:xfrm>
            <a:off x="2862263" y="5207793"/>
            <a:ext cx="257175" cy="1809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B60BE95D-6B84-E060-068D-67BE30CFB4D9}"/>
              </a:ext>
            </a:extLst>
          </p:cNvPr>
          <p:cNvSpPr/>
          <p:nvPr/>
        </p:nvSpPr>
        <p:spPr>
          <a:xfrm rot="8183692">
            <a:off x="4272429" y="3557100"/>
            <a:ext cx="933254" cy="189454"/>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3" name="Arrow: Right 12">
            <a:extLst>
              <a:ext uri="{FF2B5EF4-FFF2-40B4-BE49-F238E27FC236}">
                <a16:creationId xmlns:a16="http://schemas.microsoft.com/office/drawing/2014/main" id="{3519D4DD-DFE3-5C6F-C5D9-A9439E09FDAD}"/>
              </a:ext>
            </a:extLst>
          </p:cNvPr>
          <p:cNvSpPr/>
          <p:nvPr/>
        </p:nvSpPr>
        <p:spPr>
          <a:xfrm rot="3528023">
            <a:off x="851748" y="3608757"/>
            <a:ext cx="585386" cy="16930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4" name="Arrow: Right 13">
            <a:extLst>
              <a:ext uri="{FF2B5EF4-FFF2-40B4-BE49-F238E27FC236}">
                <a16:creationId xmlns:a16="http://schemas.microsoft.com/office/drawing/2014/main" id="{ED2A47DD-9577-DB89-FA0E-AE6550B955AC}"/>
              </a:ext>
            </a:extLst>
          </p:cNvPr>
          <p:cNvSpPr/>
          <p:nvPr/>
        </p:nvSpPr>
        <p:spPr>
          <a:xfrm rot="5400000">
            <a:off x="4880457" y="4865939"/>
            <a:ext cx="585386" cy="169303"/>
          </a:xfrm>
          <a:prstGeom prs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15" name="Arrow: Down 14">
            <a:extLst>
              <a:ext uri="{FF2B5EF4-FFF2-40B4-BE49-F238E27FC236}">
                <a16:creationId xmlns:a16="http://schemas.microsoft.com/office/drawing/2014/main" id="{6D9D22F3-CCC7-F23A-82FB-8303B0CB0310}"/>
              </a:ext>
            </a:extLst>
          </p:cNvPr>
          <p:cNvSpPr/>
          <p:nvPr/>
        </p:nvSpPr>
        <p:spPr>
          <a:xfrm rot="8714045">
            <a:off x="2270815" y="6365401"/>
            <a:ext cx="205201" cy="433422"/>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Arrow: Down 15">
            <a:extLst>
              <a:ext uri="{FF2B5EF4-FFF2-40B4-BE49-F238E27FC236}">
                <a16:creationId xmlns:a16="http://schemas.microsoft.com/office/drawing/2014/main" id="{7D92DB8A-E840-A9FC-1247-BDF9567E2108}"/>
              </a:ext>
            </a:extLst>
          </p:cNvPr>
          <p:cNvSpPr/>
          <p:nvPr/>
        </p:nvSpPr>
        <p:spPr>
          <a:xfrm rot="5400000">
            <a:off x="4863699" y="5975130"/>
            <a:ext cx="207389" cy="580816"/>
          </a:xfrm>
          <a:prstGeom prst="down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545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P spid="10" grpId="0" animBg="1"/>
      <p:bldP spid="11" grpId="0" animBg="1"/>
      <p:bldP spid="12" grpId="0" animBg="1"/>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991EE-746A-D7A2-5BFC-D2985C8A267A}"/>
              </a:ext>
            </a:extLst>
          </p:cNvPr>
          <p:cNvSpPr>
            <a:spLocks noGrp="1"/>
          </p:cNvSpPr>
          <p:nvPr>
            <p:ph type="title"/>
          </p:nvPr>
        </p:nvSpPr>
        <p:spPr/>
        <p:txBody>
          <a:bodyPr/>
          <a:lstStyle/>
          <a:p>
            <a:r>
              <a:rPr lang="en-GB" dirty="0"/>
              <a:t>Output files from annotation</a:t>
            </a:r>
          </a:p>
        </p:txBody>
      </p:sp>
      <p:sp>
        <p:nvSpPr>
          <p:cNvPr id="3" name="Content Placeholder 2">
            <a:extLst>
              <a:ext uri="{FF2B5EF4-FFF2-40B4-BE49-F238E27FC236}">
                <a16:creationId xmlns:a16="http://schemas.microsoft.com/office/drawing/2014/main" id="{CFA4E51C-1D2B-6713-D007-88A380B4C580}"/>
              </a:ext>
            </a:extLst>
          </p:cNvPr>
          <p:cNvSpPr>
            <a:spLocks noGrp="1"/>
          </p:cNvSpPr>
          <p:nvPr>
            <p:ph idx="1"/>
          </p:nvPr>
        </p:nvSpPr>
        <p:spPr>
          <a:xfrm>
            <a:off x="838200" y="1797133"/>
            <a:ext cx="10515600" cy="4351338"/>
          </a:xfrm>
        </p:spPr>
        <p:txBody>
          <a:bodyPr/>
          <a:lstStyle/>
          <a:p>
            <a:r>
              <a:rPr lang="en-GB" b="1" dirty="0" err="1"/>
              <a:t>gff</a:t>
            </a:r>
            <a:r>
              <a:rPr lang="en-GB" dirty="0"/>
              <a:t>: </a:t>
            </a:r>
            <a:r>
              <a:rPr lang="en-GB" sz="2000" dirty="0"/>
              <a:t>Master annotation in GFF3 format (universal). Contains both sequences and gene information</a:t>
            </a:r>
            <a:endParaRPr lang="en-GB" dirty="0"/>
          </a:p>
          <a:p>
            <a:r>
              <a:rPr lang="en-GB" b="1" dirty="0" err="1"/>
              <a:t>gtf</a:t>
            </a:r>
            <a:r>
              <a:rPr lang="en-GB" dirty="0"/>
              <a:t>: </a:t>
            </a:r>
            <a:r>
              <a:rPr lang="en-GB" sz="2000" dirty="0"/>
              <a:t>Tab format of </a:t>
            </a:r>
            <a:r>
              <a:rPr lang="en-GB" sz="2000" dirty="0" err="1"/>
              <a:t>gff</a:t>
            </a:r>
            <a:endParaRPr lang="en-GB" sz="2000" dirty="0"/>
          </a:p>
          <a:p>
            <a:r>
              <a:rPr lang="en-GB" b="1" dirty="0" err="1"/>
              <a:t>gbk</a:t>
            </a:r>
            <a:r>
              <a:rPr lang="en-GB" dirty="0"/>
              <a:t>: </a:t>
            </a:r>
            <a:r>
              <a:rPr lang="en-GB" sz="2000" dirty="0"/>
              <a:t>Standard </a:t>
            </a:r>
            <a:r>
              <a:rPr lang="en-GB" sz="2000" dirty="0" err="1"/>
              <a:t>GeneBank</a:t>
            </a:r>
            <a:r>
              <a:rPr lang="en-GB" sz="2000" dirty="0"/>
              <a:t> file, derived from the master </a:t>
            </a:r>
            <a:r>
              <a:rPr lang="en-GB" sz="2000" dirty="0" err="1"/>
              <a:t>gff</a:t>
            </a:r>
            <a:endParaRPr lang="en-GB" dirty="0"/>
          </a:p>
          <a:p>
            <a:r>
              <a:rPr lang="en-GB" b="1" dirty="0" err="1"/>
              <a:t>fna,faa</a:t>
            </a:r>
            <a:r>
              <a:rPr lang="en-GB" b="1" dirty="0"/>
              <a:t>, </a:t>
            </a:r>
            <a:r>
              <a:rPr lang="en-GB" b="1" dirty="0" err="1"/>
              <a:t>ffn</a:t>
            </a:r>
            <a:r>
              <a:rPr lang="en-GB" dirty="0"/>
              <a:t>: </a:t>
            </a:r>
            <a:r>
              <a:rPr lang="en-GB" sz="2000" dirty="0"/>
              <a:t>Specific </a:t>
            </a:r>
            <a:r>
              <a:rPr lang="en-GB" sz="2000" dirty="0" err="1"/>
              <a:t>fasta</a:t>
            </a:r>
            <a:r>
              <a:rPr lang="en-GB" sz="2000" dirty="0"/>
              <a:t> files with the genes in nucleotide, </a:t>
            </a:r>
            <a:r>
              <a:rPr lang="en-GB" sz="2000" dirty="0" err="1"/>
              <a:t>aminoacid</a:t>
            </a:r>
            <a:r>
              <a:rPr lang="en-GB" sz="2000" dirty="0"/>
              <a:t> or transcript, respectively</a:t>
            </a:r>
            <a:endParaRPr lang="en-GB" dirty="0"/>
          </a:p>
        </p:txBody>
      </p:sp>
      <p:pic>
        <p:nvPicPr>
          <p:cNvPr id="5" name="Picture 4">
            <a:extLst>
              <a:ext uri="{FF2B5EF4-FFF2-40B4-BE49-F238E27FC236}">
                <a16:creationId xmlns:a16="http://schemas.microsoft.com/office/drawing/2014/main" id="{9937251C-AB41-C6FE-6C07-C6A31BBF34FE}"/>
              </a:ext>
            </a:extLst>
          </p:cNvPr>
          <p:cNvPicPr>
            <a:picLocks noChangeAspect="1"/>
          </p:cNvPicPr>
          <p:nvPr/>
        </p:nvPicPr>
        <p:blipFill>
          <a:blip r:embed="rId3"/>
          <a:stretch>
            <a:fillRect/>
          </a:stretch>
        </p:blipFill>
        <p:spPr>
          <a:xfrm>
            <a:off x="0" y="5137067"/>
            <a:ext cx="12192000" cy="622465"/>
          </a:xfrm>
          <a:prstGeom prst="rect">
            <a:avLst/>
          </a:prstGeom>
        </p:spPr>
      </p:pic>
    </p:spTree>
    <p:extLst>
      <p:ext uri="{BB962C8B-B14F-4D97-AF65-F5344CB8AC3E}">
        <p14:creationId xmlns:p14="http://schemas.microsoft.com/office/powerpoint/2010/main" val="274965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2D23-B60E-8CD9-1649-B6FED39C4E7F}"/>
              </a:ext>
            </a:extLst>
          </p:cNvPr>
          <p:cNvSpPr>
            <a:spLocks noGrp="1"/>
          </p:cNvSpPr>
          <p:nvPr>
            <p:ph type="title"/>
          </p:nvPr>
        </p:nvSpPr>
        <p:spPr/>
        <p:txBody>
          <a:bodyPr/>
          <a:lstStyle/>
          <a:p>
            <a:r>
              <a:rPr lang="en-GB" dirty="0" err="1"/>
              <a:t>Prokka</a:t>
            </a:r>
            <a:endParaRPr lang="en-GB" dirty="0"/>
          </a:p>
        </p:txBody>
      </p:sp>
      <p:sp>
        <p:nvSpPr>
          <p:cNvPr id="3" name="Content Placeholder 2">
            <a:extLst>
              <a:ext uri="{FF2B5EF4-FFF2-40B4-BE49-F238E27FC236}">
                <a16:creationId xmlns:a16="http://schemas.microsoft.com/office/drawing/2014/main" id="{571D39DC-AF51-A88A-0F09-71110C281D80}"/>
              </a:ext>
            </a:extLst>
          </p:cNvPr>
          <p:cNvSpPr>
            <a:spLocks noGrp="1"/>
          </p:cNvSpPr>
          <p:nvPr>
            <p:ph idx="1"/>
          </p:nvPr>
        </p:nvSpPr>
        <p:spPr/>
        <p:txBody>
          <a:bodyPr/>
          <a:lstStyle/>
          <a:p>
            <a:r>
              <a:rPr lang="en-GB" dirty="0"/>
              <a:t>All-in-one tool for annotation of prokaryotic genomes</a:t>
            </a:r>
          </a:p>
          <a:p>
            <a:pPr lvl="1"/>
            <a:r>
              <a:rPr lang="en-GB" dirty="0"/>
              <a:t>Produces output in standard format</a:t>
            </a:r>
          </a:p>
          <a:p>
            <a:pPr lvl="1"/>
            <a:r>
              <a:rPr lang="en-GB" dirty="0"/>
              <a:t>Highly customizable </a:t>
            </a:r>
          </a:p>
          <a:p>
            <a:pPr lvl="1"/>
            <a:r>
              <a:rPr lang="en-GB" dirty="0"/>
              <a:t>Multiple databases</a:t>
            </a:r>
          </a:p>
          <a:p>
            <a:pPr marL="457200" lvl="1" indent="0">
              <a:buNone/>
            </a:pPr>
            <a:endParaRPr lang="en-GB" dirty="0"/>
          </a:p>
        </p:txBody>
      </p:sp>
      <p:pic>
        <p:nvPicPr>
          <p:cNvPr id="5124" name="Picture 4" descr="annotation pic">
            <a:extLst>
              <a:ext uri="{FF2B5EF4-FFF2-40B4-BE49-F238E27FC236}">
                <a16:creationId xmlns:a16="http://schemas.microsoft.com/office/drawing/2014/main" id="{F1E1FE2C-158D-77D8-CA94-E825530F9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957" y="3028751"/>
            <a:ext cx="6158443" cy="3464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946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DCD1D0-AF1F-0714-4D3A-239D93279F1A}"/>
              </a:ext>
            </a:extLst>
          </p:cNvPr>
          <p:cNvGrpSpPr/>
          <p:nvPr/>
        </p:nvGrpSpPr>
        <p:grpSpPr>
          <a:xfrm>
            <a:off x="7169751" y="2116138"/>
            <a:ext cx="5107974" cy="5107974"/>
            <a:chOff x="7169751" y="2116138"/>
            <a:chExt cx="5107974" cy="5107974"/>
          </a:xfrm>
        </p:grpSpPr>
        <p:pic>
          <p:nvPicPr>
            <p:cNvPr id="1028" name="Picture 4" descr="Ilustración de Ilustración Vectorial De Escala De Justicia y más Vectores  Libres de Derechos de Báscula - Báscula, Dibujar, Libra">
              <a:extLst>
                <a:ext uri="{FF2B5EF4-FFF2-40B4-BE49-F238E27FC236}">
                  <a16:creationId xmlns:a16="http://schemas.microsoft.com/office/drawing/2014/main" id="{85BA1501-C752-9321-630D-5C8D383A75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751" y="2116138"/>
              <a:ext cx="5107974" cy="51079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B0F788-B122-149F-B4E7-90C26A0F60BD}"/>
                </a:ext>
              </a:extLst>
            </p:cNvPr>
            <p:cNvSpPr txBox="1"/>
            <p:nvPr/>
          </p:nvSpPr>
          <p:spPr>
            <a:xfrm>
              <a:off x="8039100" y="4429125"/>
              <a:ext cx="1181100" cy="646331"/>
            </a:xfrm>
            <a:prstGeom prst="rect">
              <a:avLst/>
            </a:prstGeom>
            <a:noFill/>
          </p:spPr>
          <p:txBody>
            <a:bodyPr wrap="square" rtlCol="0">
              <a:spAutoFit/>
            </a:bodyPr>
            <a:lstStyle/>
            <a:p>
              <a:r>
                <a:rPr lang="es-ES" dirty="0"/>
                <a:t>Long </a:t>
              </a:r>
              <a:r>
                <a:rPr lang="es-ES" dirty="0" err="1"/>
                <a:t>reads</a:t>
              </a:r>
              <a:endParaRPr lang="en-GB" dirty="0"/>
            </a:p>
          </p:txBody>
        </p:sp>
        <p:sp>
          <p:nvSpPr>
            <p:cNvPr id="6" name="TextBox 5">
              <a:extLst>
                <a:ext uri="{FF2B5EF4-FFF2-40B4-BE49-F238E27FC236}">
                  <a16:creationId xmlns:a16="http://schemas.microsoft.com/office/drawing/2014/main" id="{C420CAE9-457E-9909-363A-BCAC279DD65E}"/>
                </a:ext>
              </a:extLst>
            </p:cNvPr>
            <p:cNvSpPr txBox="1"/>
            <p:nvPr/>
          </p:nvSpPr>
          <p:spPr>
            <a:xfrm>
              <a:off x="10839450" y="4429124"/>
              <a:ext cx="762000" cy="646331"/>
            </a:xfrm>
            <a:prstGeom prst="rect">
              <a:avLst/>
            </a:prstGeom>
            <a:noFill/>
          </p:spPr>
          <p:txBody>
            <a:bodyPr wrap="square" rtlCol="0">
              <a:spAutoFit/>
            </a:bodyPr>
            <a:lstStyle/>
            <a:p>
              <a:r>
                <a:rPr lang="es-ES" dirty="0"/>
                <a:t>Short </a:t>
              </a:r>
              <a:r>
                <a:rPr lang="es-ES" dirty="0" err="1"/>
                <a:t>reads</a:t>
              </a:r>
              <a:endParaRPr lang="en-GB" dirty="0"/>
            </a:p>
          </p:txBody>
        </p:sp>
      </p:grpSp>
      <p:sp>
        <p:nvSpPr>
          <p:cNvPr id="3" name="Content Placeholder 2">
            <a:extLst>
              <a:ext uri="{FF2B5EF4-FFF2-40B4-BE49-F238E27FC236}">
                <a16:creationId xmlns:a16="http://schemas.microsoft.com/office/drawing/2014/main" id="{208DA99D-8B57-BA55-B160-882B15979E61}"/>
              </a:ext>
            </a:extLst>
          </p:cNvPr>
          <p:cNvSpPr>
            <a:spLocks noGrp="1"/>
          </p:cNvSpPr>
          <p:nvPr>
            <p:ph idx="1"/>
          </p:nvPr>
        </p:nvSpPr>
        <p:spPr/>
        <p:txBody>
          <a:bodyPr/>
          <a:lstStyle/>
          <a:p>
            <a:r>
              <a:rPr lang="es-ES" dirty="0" err="1"/>
              <a:t>Combining</a:t>
            </a:r>
            <a:r>
              <a:rPr lang="es-ES" dirty="0"/>
              <a:t> </a:t>
            </a:r>
            <a:r>
              <a:rPr lang="es-ES" dirty="0" err="1"/>
              <a:t>the</a:t>
            </a:r>
            <a:r>
              <a:rPr lang="es-ES" dirty="0"/>
              <a:t> </a:t>
            </a:r>
            <a:r>
              <a:rPr lang="es-ES" dirty="0" err="1"/>
              <a:t>power</a:t>
            </a:r>
            <a:r>
              <a:rPr lang="es-ES" dirty="0"/>
              <a:t> </a:t>
            </a:r>
            <a:r>
              <a:rPr lang="es-ES" dirty="0" err="1"/>
              <a:t>of</a:t>
            </a:r>
            <a:r>
              <a:rPr lang="es-ES" dirty="0"/>
              <a:t> </a:t>
            </a:r>
            <a:r>
              <a:rPr lang="es-ES" dirty="0" err="1"/>
              <a:t>both</a:t>
            </a:r>
            <a:r>
              <a:rPr lang="es-ES" dirty="0"/>
              <a:t> short and </a:t>
            </a:r>
            <a:r>
              <a:rPr lang="es-ES" dirty="0" err="1"/>
              <a:t>long</a:t>
            </a:r>
            <a:r>
              <a:rPr lang="es-ES" dirty="0"/>
              <a:t> </a:t>
            </a:r>
            <a:r>
              <a:rPr lang="es-ES" dirty="0" err="1"/>
              <a:t>reads</a:t>
            </a:r>
            <a:r>
              <a:rPr lang="es-ES" dirty="0"/>
              <a:t>.</a:t>
            </a:r>
          </a:p>
          <a:p>
            <a:r>
              <a:rPr lang="es-ES" dirty="0" err="1"/>
              <a:t>Two</a:t>
            </a:r>
            <a:r>
              <a:rPr lang="es-ES" dirty="0"/>
              <a:t> </a:t>
            </a:r>
            <a:r>
              <a:rPr lang="es-ES" dirty="0" err="1"/>
              <a:t>approaches</a:t>
            </a:r>
            <a:r>
              <a:rPr lang="es-ES" dirty="0"/>
              <a:t> </a:t>
            </a:r>
            <a:r>
              <a:rPr lang="es-ES" dirty="0" err="1"/>
              <a:t>based</a:t>
            </a:r>
            <a:r>
              <a:rPr lang="es-ES" dirty="0"/>
              <a:t> </a:t>
            </a:r>
            <a:r>
              <a:rPr lang="es-ES" dirty="0" err="1"/>
              <a:t>on</a:t>
            </a:r>
            <a:r>
              <a:rPr lang="es-ES" dirty="0"/>
              <a:t> </a:t>
            </a:r>
            <a:r>
              <a:rPr lang="es-ES" dirty="0" err="1"/>
              <a:t>the</a:t>
            </a:r>
            <a:r>
              <a:rPr lang="es-ES" dirty="0"/>
              <a:t> </a:t>
            </a:r>
            <a:r>
              <a:rPr lang="es-ES" dirty="0" err="1"/>
              <a:t>available</a:t>
            </a:r>
            <a:r>
              <a:rPr lang="es-ES" dirty="0"/>
              <a:t> data</a:t>
            </a:r>
            <a:br>
              <a:rPr lang="es-ES" dirty="0"/>
            </a:br>
            <a:endParaRPr lang="es-ES" dirty="0"/>
          </a:p>
          <a:p>
            <a:pPr marL="914400" lvl="1" indent="-457200">
              <a:buFont typeface="+mj-lt"/>
              <a:buAutoNum type="arabicPeriod"/>
            </a:pPr>
            <a:r>
              <a:rPr lang="es-ES" dirty="0" err="1"/>
              <a:t>Assembly</a:t>
            </a:r>
            <a:r>
              <a:rPr lang="es-ES" dirty="0"/>
              <a:t> </a:t>
            </a:r>
            <a:r>
              <a:rPr lang="es-ES" dirty="0" err="1"/>
              <a:t>based</a:t>
            </a:r>
            <a:endParaRPr lang="es-ES" dirty="0"/>
          </a:p>
          <a:p>
            <a:pPr lvl="2"/>
            <a:r>
              <a:rPr lang="es-ES" dirty="0">
                <a:sym typeface="Wingdings" panose="05000000000000000000" pitchFamily="2" charset="2"/>
              </a:rPr>
              <a:t>Short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assembly</a:t>
            </a:r>
            <a:r>
              <a:rPr lang="es-ES" dirty="0">
                <a:sym typeface="Wingdings" panose="05000000000000000000" pitchFamily="2" charset="2"/>
              </a:rPr>
              <a:t>  Long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resolve</a:t>
            </a:r>
            <a:br>
              <a:rPr lang="es-ES" dirty="0">
                <a:sym typeface="Wingdings" panose="05000000000000000000" pitchFamily="2" charset="2"/>
              </a:rPr>
            </a:br>
            <a:endParaRPr lang="es-ES" dirty="0">
              <a:sym typeface="Wingdings" panose="05000000000000000000" pitchFamily="2" charset="2"/>
            </a:endParaRPr>
          </a:p>
          <a:p>
            <a:pPr marL="914400" lvl="1" indent="-457200">
              <a:buFont typeface="+mj-lt"/>
              <a:buAutoNum type="arabicPeriod"/>
            </a:pPr>
            <a:r>
              <a:rPr lang="es-ES" dirty="0" err="1">
                <a:sym typeface="Wingdings" panose="05000000000000000000" pitchFamily="2" charset="2"/>
              </a:rPr>
              <a:t>Alignment</a:t>
            </a:r>
            <a:r>
              <a:rPr lang="es-ES" dirty="0">
                <a:sym typeface="Wingdings" panose="05000000000000000000" pitchFamily="2" charset="2"/>
              </a:rPr>
              <a:t> </a:t>
            </a:r>
            <a:r>
              <a:rPr lang="es-ES" dirty="0" err="1">
                <a:sym typeface="Wingdings" panose="05000000000000000000" pitchFamily="2" charset="2"/>
              </a:rPr>
              <a:t>based</a:t>
            </a:r>
            <a:endParaRPr lang="es-ES" dirty="0">
              <a:sym typeface="Wingdings" panose="05000000000000000000" pitchFamily="2" charset="2"/>
            </a:endParaRPr>
          </a:p>
          <a:p>
            <a:pPr lvl="2"/>
            <a:r>
              <a:rPr lang="es-ES" dirty="0">
                <a:sym typeface="Wingdings" panose="05000000000000000000" pitchFamily="2" charset="2"/>
              </a:rPr>
              <a:t>Long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assembly</a:t>
            </a:r>
            <a:r>
              <a:rPr lang="es-ES" dirty="0">
                <a:sym typeface="Wingdings" panose="05000000000000000000" pitchFamily="2" charset="2"/>
              </a:rPr>
              <a:t>  Short </a:t>
            </a:r>
            <a:r>
              <a:rPr lang="es-ES" dirty="0" err="1">
                <a:sym typeface="Wingdings" panose="05000000000000000000" pitchFamily="2" charset="2"/>
              </a:rPr>
              <a:t>reads</a:t>
            </a:r>
            <a:r>
              <a:rPr lang="es-ES" dirty="0">
                <a:sym typeface="Wingdings" panose="05000000000000000000" pitchFamily="2" charset="2"/>
              </a:rPr>
              <a:t> </a:t>
            </a:r>
            <a:r>
              <a:rPr lang="es-ES" dirty="0" err="1">
                <a:sym typeface="Wingdings" panose="05000000000000000000" pitchFamily="2" charset="2"/>
              </a:rPr>
              <a:t>polish</a:t>
            </a:r>
            <a:endParaRPr lang="es-ES" dirty="0"/>
          </a:p>
          <a:p>
            <a:pPr lvl="1"/>
            <a:endParaRPr lang="en-GB" dirty="0"/>
          </a:p>
        </p:txBody>
      </p:sp>
      <p:sp>
        <p:nvSpPr>
          <p:cNvPr id="4" name="Title 3">
            <a:extLst>
              <a:ext uri="{FF2B5EF4-FFF2-40B4-BE49-F238E27FC236}">
                <a16:creationId xmlns:a16="http://schemas.microsoft.com/office/drawing/2014/main" id="{2A3F501C-8482-C7E6-E532-356F16FE1746}"/>
              </a:ext>
            </a:extLst>
          </p:cNvPr>
          <p:cNvSpPr>
            <a:spLocks noGrp="1"/>
          </p:cNvSpPr>
          <p:nvPr>
            <p:ph type="title"/>
          </p:nvPr>
        </p:nvSpPr>
        <p:spPr/>
        <p:txBody>
          <a:bodyPr/>
          <a:lstStyle/>
          <a:p>
            <a:r>
              <a:rPr lang="es-ES" dirty="0" err="1"/>
              <a:t>Hybrid</a:t>
            </a:r>
            <a:r>
              <a:rPr lang="es-ES" dirty="0"/>
              <a:t> </a:t>
            </a:r>
            <a:r>
              <a:rPr lang="es-ES" dirty="0" err="1"/>
              <a:t>assembly</a:t>
            </a:r>
            <a:endParaRPr lang="en-GB" dirty="0"/>
          </a:p>
        </p:txBody>
      </p:sp>
    </p:spTree>
    <p:extLst>
      <p:ext uri="{BB962C8B-B14F-4D97-AF65-F5344CB8AC3E}">
        <p14:creationId xmlns:p14="http://schemas.microsoft.com/office/powerpoint/2010/main" val="385525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4025501-70D9-C78C-C3D9-92DE03275D0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dirty="0"/>
          </a:p>
        </p:txBody>
      </p:sp>
      <p:pic>
        <p:nvPicPr>
          <p:cNvPr id="8" name="Picture 2">
            <a:extLst>
              <a:ext uri="{FF2B5EF4-FFF2-40B4-BE49-F238E27FC236}">
                <a16:creationId xmlns:a16="http://schemas.microsoft.com/office/drawing/2014/main" id="{9BB75A44-7F3F-5698-6267-04FFC3514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047875" y="242888"/>
            <a:ext cx="8096250" cy="6372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0DC134-5F97-C29C-C15C-FBE42F4F1670}"/>
              </a:ext>
            </a:extLst>
          </p:cNvPr>
          <p:cNvSpPr txBox="1"/>
          <p:nvPr/>
        </p:nvSpPr>
        <p:spPr>
          <a:xfrm>
            <a:off x="1971675" y="6596390"/>
            <a:ext cx="8248650" cy="261610"/>
          </a:xfrm>
          <a:prstGeom prst="rect">
            <a:avLst/>
          </a:prstGeom>
          <a:noFill/>
        </p:spPr>
        <p:txBody>
          <a:bodyPr wrap="square">
            <a:spAutoFit/>
          </a:bodyPr>
          <a:lstStyle/>
          <a:p>
            <a:r>
              <a:rPr lang="en-GB" sz="1100" dirty="0" err="1"/>
              <a:t>Eskenazi</a:t>
            </a:r>
            <a:r>
              <a:rPr lang="en-GB" sz="1100" dirty="0"/>
              <a:t> et al, 2022</a:t>
            </a:r>
          </a:p>
        </p:txBody>
      </p:sp>
    </p:spTree>
    <p:extLst>
      <p:ext uri="{BB962C8B-B14F-4D97-AF65-F5344CB8AC3E}">
        <p14:creationId xmlns:p14="http://schemas.microsoft.com/office/powerpoint/2010/main" val="335158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3B4B-72FD-CC6E-8F55-DCBDBF51897E}"/>
              </a:ext>
            </a:extLst>
          </p:cNvPr>
          <p:cNvSpPr>
            <a:spLocks noGrp="1"/>
          </p:cNvSpPr>
          <p:nvPr>
            <p:ph type="title"/>
          </p:nvPr>
        </p:nvSpPr>
        <p:spPr/>
        <p:txBody>
          <a:bodyPr/>
          <a:lstStyle/>
          <a:p>
            <a:r>
              <a:rPr lang="es-ES" dirty="0" err="1"/>
              <a:t>Outline</a:t>
            </a:r>
            <a:endParaRPr lang="en-GB" dirty="0"/>
          </a:p>
        </p:txBody>
      </p:sp>
      <p:sp>
        <p:nvSpPr>
          <p:cNvPr id="3" name="Content Placeholder 2">
            <a:extLst>
              <a:ext uri="{FF2B5EF4-FFF2-40B4-BE49-F238E27FC236}">
                <a16:creationId xmlns:a16="http://schemas.microsoft.com/office/drawing/2014/main" id="{8120554A-E9E3-E98E-0A9D-AA4BE6AE4A71}"/>
              </a:ext>
            </a:extLst>
          </p:cNvPr>
          <p:cNvSpPr>
            <a:spLocks noGrp="1"/>
          </p:cNvSpPr>
          <p:nvPr>
            <p:ph idx="1"/>
          </p:nvPr>
        </p:nvSpPr>
        <p:spPr/>
        <p:txBody>
          <a:bodyPr/>
          <a:lstStyle/>
          <a:p>
            <a:pPr marL="514350" indent="-514350">
              <a:buFont typeface="+mj-lt"/>
              <a:buAutoNum type="arabicPeriod"/>
            </a:pPr>
            <a:r>
              <a:rPr lang="es-ES" dirty="0" err="1"/>
              <a:t>Read</a:t>
            </a:r>
            <a:r>
              <a:rPr lang="es-ES" dirty="0"/>
              <a:t> </a:t>
            </a:r>
            <a:r>
              <a:rPr lang="es-ES" dirty="0" err="1"/>
              <a:t>quality</a:t>
            </a:r>
            <a:r>
              <a:rPr lang="es-ES" dirty="0"/>
              <a:t> </a:t>
            </a:r>
            <a:r>
              <a:rPr lang="es-ES" dirty="0" err="1"/>
              <a:t>assessment</a:t>
            </a:r>
            <a:r>
              <a:rPr lang="es-ES" dirty="0"/>
              <a:t> (</a:t>
            </a:r>
            <a:r>
              <a:rPr lang="es-ES" dirty="0" err="1">
                <a:hlinkClick r:id="rId3"/>
              </a:rPr>
              <a:t>NanoPlot</a:t>
            </a:r>
            <a:r>
              <a:rPr lang="es-ES" dirty="0"/>
              <a:t>)</a:t>
            </a:r>
          </a:p>
          <a:p>
            <a:pPr marL="514350" indent="-514350">
              <a:buFont typeface="+mj-lt"/>
              <a:buAutoNum type="arabicPeriod"/>
            </a:pPr>
            <a:r>
              <a:rPr lang="es-ES" dirty="0" err="1"/>
              <a:t>Read</a:t>
            </a:r>
            <a:r>
              <a:rPr lang="es-ES" dirty="0"/>
              <a:t> </a:t>
            </a:r>
            <a:r>
              <a:rPr lang="es-ES" dirty="0" err="1"/>
              <a:t>filtering</a:t>
            </a:r>
            <a:r>
              <a:rPr lang="es-ES" dirty="0"/>
              <a:t> (</a:t>
            </a:r>
            <a:r>
              <a:rPr lang="es-ES" dirty="0" err="1">
                <a:hlinkClick r:id="rId4"/>
              </a:rPr>
              <a:t>NanoFilt</a:t>
            </a:r>
            <a:r>
              <a:rPr lang="es-ES" dirty="0"/>
              <a:t>)</a:t>
            </a:r>
          </a:p>
          <a:p>
            <a:pPr marL="514350" indent="-514350">
              <a:buFont typeface="+mj-lt"/>
              <a:buAutoNum type="arabicPeriod"/>
            </a:pPr>
            <a:r>
              <a:rPr lang="es-ES" dirty="0" err="1"/>
              <a:t>Assembly</a:t>
            </a:r>
            <a:r>
              <a:rPr lang="es-ES" dirty="0"/>
              <a:t> (</a:t>
            </a:r>
            <a:r>
              <a:rPr lang="es-ES" dirty="0" err="1">
                <a:hlinkClick r:id="rId5"/>
              </a:rPr>
              <a:t>Flye</a:t>
            </a:r>
            <a:r>
              <a:rPr lang="es-ES" dirty="0"/>
              <a:t>)</a:t>
            </a:r>
          </a:p>
          <a:p>
            <a:pPr marL="971550" lvl="1" indent="-514350">
              <a:buFont typeface="+mj-lt"/>
              <a:buAutoNum type="arabicPeriod"/>
            </a:pPr>
            <a:r>
              <a:rPr lang="es-ES" dirty="0" err="1"/>
              <a:t>Results</a:t>
            </a:r>
            <a:r>
              <a:rPr lang="es-ES" dirty="0"/>
              <a:t> análisis (</a:t>
            </a:r>
            <a:r>
              <a:rPr lang="es-ES" dirty="0" err="1">
                <a:hlinkClick r:id="rId6"/>
              </a:rPr>
              <a:t>Bandage</a:t>
            </a:r>
            <a:r>
              <a:rPr lang="es-ES" dirty="0"/>
              <a:t>)</a:t>
            </a:r>
          </a:p>
          <a:p>
            <a:pPr marL="971550" lvl="1" indent="-514350">
              <a:buFont typeface="+mj-lt"/>
              <a:buAutoNum type="arabicPeriod"/>
            </a:pPr>
            <a:r>
              <a:rPr lang="es-ES" dirty="0" err="1"/>
              <a:t>Polishing</a:t>
            </a:r>
            <a:r>
              <a:rPr lang="es-ES" dirty="0"/>
              <a:t> (</a:t>
            </a:r>
            <a:r>
              <a:rPr lang="es-ES" dirty="0" err="1">
                <a:hlinkClick r:id="rId7"/>
              </a:rPr>
              <a:t>Racon</a:t>
            </a:r>
            <a:r>
              <a:rPr lang="es-ES" dirty="0"/>
              <a:t>)</a:t>
            </a:r>
          </a:p>
          <a:p>
            <a:pPr marL="971550" lvl="1" indent="-514350">
              <a:buFont typeface="+mj-lt"/>
              <a:buAutoNum type="arabicPeriod"/>
            </a:pPr>
            <a:r>
              <a:rPr lang="es-ES" dirty="0" err="1"/>
              <a:t>Circularization</a:t>
            </a:r>
            <a:r>
              <a:rPr lang="es-ES" dirty="0"/>
              <a:t> (</a:t>
            </a:r>
            <a:r>
              <a:rPr lang="es-ES" dirty="0" err="1">
                <a:hlinkClick r:id="rId8"/>
              </a:rPr>
              <a:t>dnaapler</a:t>
            </a:r>
            <a:r>
              <a:rPr lang="es-ES" dirty="0"/>
              <a:t>)</a:t>
            </a:r>
          </a:p>
          <a:p>
            <a:pPr marL="514350" indent="-514350">
              <a:buFont typeface="+mj-lt"/>
              <a:buAutoNum type="arabicPeriod"/>
            </a:pPr>
            <a:r>
              <a:rPr lang="es-ES" dirty="0" err="1"/>
              <a:t>Assembly</a:t>
            </a:r>
            <a:r>
              <a:rPr lang="es-ES" dirty="0"/>
              <a:t> QC (</a:t>
            </a:r>
            <a:r>
              <a:rPr lang="es-ES" dirty="0">
                <a:hlinkClick r:id="rId9"/>
              </a:rPr>
              <a:t>Busco</a:t>
            </a:r>
            <a:r>
              <a:rPr lang="es-ES" dirty="0"/>
              <a:t>)</a:t>
            </a:r>
          </a:p>
          <a:p>
            <a:pPr marL="514350" indent="-514350">
              <a:buFont typeface="+mj-lt"/>
              <a:buAutoNum type="arabicPeriod"/>
            </a:pPr>
            <a:r>
              <a:rPr lang="es-ES" dirty="0" err="1"/>
              <a:t>Annotation</a:t>
            </a:r>
            <a:r>
              <a:rPr lang="es-ES" dirty="0"/>
              <a:t> (</a:t>
            </a:r>
            <a:r>
              <a:rPr lang="es-ES" dirty="0" err="1">
                <a:hlinkClick r:id="rId10"/>
              </a:rPr>
              <a:t>Prokka</a:t>
            </a:r>
            <a:r>
              <a:rPr lang="es-ES" dirty="0"/>
              <a:t>)</a:t>
            </a:r>
          </a:p>
          <a:p>
            <a:pPr marL="514350" indent="-514350">
              <a:buFont typeface="+mj-lt"/>
              <a:buAutoNum type="arabicPeriod"/>
            </a:pPr>
            <a:r>
              <a:rPr lang="es-ES" dirty="0" err="1"/>
              <a:t>Hybrid</a:t>
            </a:r>
            <a:r>
              <a:rPr lang="es-ES" dirty="0"/>
              <a:t> </a:t>
            </a:r>
            <a:r>
              <a:rPr lang="es-ES" dirty="0" err="1"/>
              <a:t>assembly</a:t>
            </a:r>
            <a:r>
              <a:rPr lang="es-ES" dirty="0"/>
              <a:t> (</a:t>
            </a:r>
            <a:r>
              <a:rPr lang="es-ES" dirty="0" err="1">
                <a:hlinkClick r:id="rId11"/>
              </a:rPr>
              <a:t>Unicycler</a:t>
            </a:r>
            <a:r>
              <a:rPr lang="es-ES" dirty="0"/>
              <a:t>)</a:t>
            </a:r>
          </a:p>
        </p:txBody>
      </p:sp>
      <p:grpSp>
        <p:nvGrpSpPr>
          <p:cNvPr id="7" name="Group 6">
            <a:extLst>
              <a:ext uri="{FF2B5EF4-FFF2-40B4-BE49-F238E27FC236}">
                <a16:creationId xmlns:a16="http://schemas.microsoft.com/office/drawing/2014/main" id="{96EEFE8B-FA12-81D6-46EA-8EE33A8449D8}"/>
              </a:ext>
            </a:extLst>
          </p:cNvPr>
          <p:cNvGrpSpPr/>
          <p:nvPr/>
        </p:nvGrpSpPr>
        <p:grpSpPr>
          <a:xfrm>
            <a:off x="8210550" y="3056247"/>
            <a:ext cx="2862261" cy="1890094"/>
            <a:chOff x="7315200" y="3486769"/>
            <a:chExt cx="2862261" cy="1890094"/>
          </a:xfrm>
        </p:grpSpPr>
        <p:pic>
          <p:nvPicPr>
            <p:cNvPr id="12290" name="Picture 2" descr="documentation - Home">
              <a:extLst>
                <a:ext uri="{FF2B5EF4-FFF2-40B4-BE49-F238E27FC236}">
                  <a16:creationId xmlns:a16="http://schemas.microsoft.com/office/drawing/2014/main" id="{A5CD228C-67E2-721D-37B7-7AB1E7E76B7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5200" y="3621706"/>
              <a:ext cx="2738438" cy="17551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8F5869-1CB5-D724-1BE8-8A840B716AD9}"/>
                </a:ext>
              </a:extLst>
            </p:cNvPr>
            <p:cNvSpPr txBox="1"/>
            <p:nvPr/>
          </p:nvSpPr>
          <p:spPr>
            <a:xfrm>
              <a:off x="7439024" y="3486769"/>
              <a:ext cx="2738437" cy="369332"/>
            </a:xfrm>
            <a:prstGeom prst="rect">
              <a:avLst/>
            </a:prstGeom>
            <a:noFill/>
          </p:spPr>
          <p:txBody>
            <a:bodyPr wrap="square" rtlCol="0">
              <a:spAutoFit/>
            </a:bodyPr>
            <a:lstStyle/>
            <a:p>
              <a:r>
                <a:rPr lang="da-DK" dirty="0"/>
                <a:t>All comes powered by:</a:t>
              </a:r>
              <a:endParaRPr lang="en-GB" dirty="0"/>
            </a:p>
          </p:txBody>
        </p:sp>
      </p:grpSp>
    </p:spTree>
    <p:extLst>
      <p:ext uri="{BB962C8B-B14F-4D97-AF65-F5344CB8AC3E}">
        <p14:creationId xmlns:p14="http://schemas.microsoft.com/office/powerpoint/2010/main" val="201726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CC28D-D59F-1B9F-6CDE-2DB7ECD2E82C}"/>
              </a:ext>
            </a:extLst>
          </p:cNvPr>
          <p:cNvSpPr>
            <a:spLocks noGrp="1"/>
          </p:cNvSpPr>
          <p:nvPr>
            <p:ph type="title"/>
          </p:nvPr>
        </p:nvSpPr>
        <p:spPr/>
        <p:txBody>
          <a:bodyPr/>
          <a:lstStyle/>
          <a:p>
            <a:r>
              <a:rPr lang="en-GB" dirty="0" err="1"/>
              <a:t>Unicycler</a:t>
            </a:r>
            <a:endParaRPr lang="en-GB" dirty="0"/>
          </a:p>
        </p:txBody>
      </p:sp>
      <p:sp>
        <p:nvSpPr>
          <p:cNvPr id="3" name="Content Placeholder 2">
            <a:extLst>
              <a:ext uri="{FF2B5EF4-FFF2-40B4-BE49-F238E27FC236}">
                <a16:creationId xmlns:a16="http://schemas.microsoft.com/office/drawing/2014/main" id="{E329ED86-F3FF-5665-3713-313E174FB061}"/>
              </a:ext>
            </a:extLst>
          </p:cNvPr>
          <p:cNvSpPr>
            <a:spLocks noGrp="1"/>
          </p:cNvSpPr>
          <p:nvPr>
            <p:ph idx="1"/>
          </p:nvPr>
        </p:nvSpPr>
        <p:spPr/>
        <p:txBody>
          <a:bodyPr/>
          <a:lstStyle/>
          <a:p>
            <a:r>
              <a:rPr lang="en-GB" dirty="0"/>
              <a:t>Go-to tool for hybrid assembly using a short-read assembly</a:t>
            </a:r>
          </a:p>
          <a:p>
            <a:r>
              <a:rPr lang="en-GB" dirty="0"/>
              <a:t>Spades builds an initial assembly</a:t>
            </a:r>
          </a:p>
          <a:p>
            <a:r>
              <a:rPr lang="en-GB" dirty="0"/>
              <a:t>Long reads are used to resolve the repetitive regions and bridge contigs</a:t>
            </a:r>
          </a:p>
        </p:txBody>
      </p:sp>
      <p:pic>
        <p:nvPicPr>
          <p:cNvPr id="5" name="Picture 4" descr="A diagram of a diagram&#10;&#10;Description automatically generated with medium confidence">
            <a:extLst>
              <a:ext uri="{FF2B5EF4-FFF2-40B4-BE49-F238E27FC236}">
                <a16:creationId xmlns:a16="http://schemas.microsoft.com/office/drawing/2014/main" id="{5888AB2D-9070-AD38-48FF-84D916C6FDB1}"/>
              </a:ext>
            </a:extLst>
          </p:cNvPr>
          <p:cNvPicPr>
            <a:picLocks noChangeAspect="1"/>
          </p:cNvPicPr>
          <p:nvPr/>
        </p:nvPicPr>
        <p:blipFill rotWithShape="1">
          <a:blip r:embed="rId3">
            <a:extLst>
              <a:ext uri="{28A0092B-C50C-407E-A947-70E740481C1C}">
                <a14:useLocalDpi xmlns:a14="http://schemas.microsoft.com/office/drawing/2010/main" val="0"/>
              </a:ext>
            </a:extLst>
          </a:blip>
          <a:srcRect t="25225" b="50951"/>
          <a:stretch/>
        </p:blipFill>
        <p:spPr>
          <a:xfrm>
            <a:off x="5429738" y="4001294"/>
            <a:ext cx="6333637" cy="1847850"/>
          </a:xfrm>
          <a:prstGeom prst="rect">
            <a:avLst/>
          </a:prstGeom>
        </p:spPr>
      </p:pic>
      <p:pic>
        <p:nvPicPr>
          <p:cNvPr id="6" name="Picture 5" descr="A diagram of a diagram&#10;&#10;Description automatically generated with medium confidence">
            <a:extLst>
              <a:ext uri="{FF2B5EF4-FFF2-40B4-BE49-F238E27FC236}">
                <a16:creationId xmlns:a16="http://schemas.microsoft.com/office/drawing/2014/main" id="{9A5672C8-DC86-0B73-D9F3-16EE189B1A3E}"/>
              </a:ext>
            </a:extLst>
          </p:cNvPr>
          <p:cNvPicPr>
            <a:picLocks noChangeAspect="1"/>
          </p:cNvPicPr>
          <p:nvPr/>
        </p:nvPicPr>
        <p:blipFill rotWithShape="1">
          <a:blip r:embed="rId3">
            <a:extLst>
              <a:ext uri="{28A0092B-C50C-407E-A947-70E740481C1C}">
                <a14:useLocalDpi xmlns:a14="http://schemas.microsoft.com/office/drawing/2010/main" val="0"/>
              </a:ext>
            </a:extLst>
          </a:blip>
          <a:srcRect l="-609" r="32935" b="79134"/>
          <a:stretch/>
        </p:blipFill>
        <p:spPr>
          <a:xfrm>
            <a:off x="428625" y="4115991"/>
            <a:ext cx="4286251" cy="1618456"/>
          </a:xfrm>
          <a:prstGeom prst="rect">
            <a:avLst/>
          </a:prstGeom>
        </p:spPr>
      </p:pic>
      <p:sp>
        <p:nvSpPr>
          <p:cNvPr id="4" name="TextBox 3">
            <a:extLst>
              <a:ext uri="{FF2B5EF4-FFF2-40B4-BE49-F238E27FC236}">
                <a16:creationId xmlns:a16="http://schemas.microsoft.com/office/drawing/2014/main" id="{83A32777-A1A6-DF63-5CAB-3CD19F871339}"/>
              </a:ext>
            </a:extLst>
          </p:cNvPr>
          <p:cNvSpPr txBox="1"/>
          <p:nvPr/>
        </p:nvSpPr>
        <p:spPr>
          <a:xfrm>
            <a:off x="590551" y="6596390"/>
            <a:ext cx="8248650" cy="261610"/>
          </a:xfrm>
          <a:prstGeom prst="rect">
            <a:avLst/>
          </a:prstGeom>
          <a:noFill/>
        </p:spPr>
        <p:txBody>
          <a:bodyPr wrap="square">
            <a:spAutoFit/>
          </a:bodyPr>
          <a:lstStyle/>
          <a:p>
            <a:r>
              <a:rPr lang="en-GB" sz="1100"/>
              <a:t>Wick et al, 2017</a:t>
            </a:r>
            <a:endParaRPr lang="en-GB" sz="1100" dirty="0"/>
          </a:p>
        </p:txBody>
      </p:sp>
    </p:spTree>
    <p:extLst>
      <p:ext uri="{BB962C8B-B14F-4D97-AF65-F5344CB8AC3E}">
        <p14:creationId xmlns:p14="http://schemas.microsoft.com/office/powerpoint/2010/main" val="160891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anna Church (she/her) on X: &quot;But ...">
            <a:extLst>
              <a:ext uri="{FF2B5EF4-FFF2-40B4-BE49-F238E27FC236}">
                <a16:creationId xmlns:a16="http://schemas.microsoft.com/office/drawing/2014/main" id="{111CA1E6-A541-F855-3159-B1DAE85DE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 y="3228974"/>
            <a:ext cx="4096609" cy="30685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ddo Friedberg 💔𐤅‎𐤉𐤃‎‎𐤏‎ on X: &quot;Draft ...">
            <a:extLst>
              <a:ext uri="{FF2B5EF4-FFF2-40B4-BE49-F238E27FC236}">
                <a16:creationId xmlns:a16="http://schemas.microsoft.com/office/drawing/2014/main" id="{64251013-B94D-DD22-BEFA-E68FF82BA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199" y="3228974"/>
            <a:ext cx="2543175" cy="34083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1650A8-2F30-4240-AB79-AA2F20C80301}"/>
              </a:ext>
            </a:extLst>
          </p:cNvPr>
          <p:cNvSpPr txBox="1"/>
          <p:nvPr/>
        </p:nvSpPr>
        <p:spPr>
          <a:xfrm>
            <a:off x="5308233" y="3286124"/>
            <a:ext cx="2914651" cy="369332"/>
          </a:xfrm>
          <a:prstGeom prst="rect">
            <a:avLst/>
          </a:prstGeom>
          <a:noFill/>
        </p:spPr>
        <p:txBody>
          <a:bodyPr wrap="square" rtlCol="0">
            <a:spAutoFit/>
          </a:bodyPr>
          <a:lstStyle/>
          <a:p>
            <a:r>
              <a:rPr lang="en-GB" dirty="0">
                <a:latin typeface="Amasis MT Pro Black" panose="020F0502020204030204" pitchFamily="18" charset="0"/>
              </a:rPr>
              <a:t>GENOMES, ASSEMBLE!</a:t>
            </a:r>
          </a:p>
        </p:txBody>
      </p:sp>
      <p:pic>
        <p:nvPicPr>
          <p:cNvPr id="7" name="Picture 6" descr="A group of people standing in front of a large crowd&#10;&#10;Description automatically generated">
            <a:extLst>
              <a:ext uri="{FF2B5EF4-FFF2-40B4-BE49-F238E27FC236}">
                <a16:creationId xmlns:a16="http://schemas.microsoft.com/office/drawing/2014/main" id="{102F57CD-BF86-5DF2-0D01-20673A5C91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8734" y="3763826"/>
            <a:ext cx="2533650" cy="2533650"/>
          </a:xfrm>
          <a:prstGeom prst="rect">
            <a:avLst/>
          </a:prstGeom>
        </p:spPr>
      </p:pic>
      <p:sp>
        <p:nvSpPr>
          <p:cNvPr id="8" name="Title 3">
            <a:extLst>
              <a:ext uri="{FF2B5EF4-FFF2-40B4-BE49-F238E27FC236}">
                <a16:creationId xmlns:a16="http://schemas.microsoft.com/office/drawing/2014/main" id="{FFD7A081-97EF-E5DB-C349-85797069496F}"/>
              </a:ext>
            </a:extLst>
          </p:cNvPr>
          <p:cNvSpPr>
            <a:spLocks noGrp="1"/>
          </p:cNvSpPr>
          <p:nvPr>
            <p:ph type="title"/>
          </p:nvPr>
        </p:nvSpPr>
        <p:spPr>
          <a:xfrm>
            <a:off x="301407" y="0"/>
            <a:ext cx="9461718" cy="3999626"/>
          </a:xfrm>
        </p:spPr>
        <p:txBody>
          <a:bodyPr/>
          <a:lstStyle/>
          <a:p>
            <a:pPr marL="0" marR="0" indent="0" defTabSz="914400" rtl="0" eaLnBrk="1" fontAlgn="auto" latinLnBrk="0" hangingPunct="1">
              <a:lnSpc>
                <a:spcPct val="83000"/>
              </a:lnSpc>
              <a:spcBef>
                <a:spcPct val="0"/>
              </a:spcBef>
              <a:spcAft>
                <a:spcPts val="0"/>
              </a:spcAft>
              <a:tabLst/>
            </a:pPr>
            <a:r>
              <a:rPr lang="en-GB" sz="9600" b="1" spc="60" baseline="0" dirty="0">
                <a:solidFill>
                  <a:srgbClr val="C00000"/>
                </a:solidFill>
                <a:latin typeface="Microsoft New Tai Lue"/>
              </a:rPr>
              <a:t>Questions </a:t>
            </a:r>
            <a:r>
              <a:rPr lang="en-GB" sz="9600" b="0" spc="60" baseline="0" dirty="0">
                <a:solidFill>
                  <a:srgbClr val="C00000"/>
                </a:solidFill>
                <a:latin typeface="Microsoft New Tai Lue"/>
              </a:rPr>
              <a:t>&amp; </a:t>
            </a:r>
            <a:br>
              <a:rPr lang="en-GB" sz="9600" b="0" spc="60" baseline="0" dirty="0">
                <a:solidFill>
                  <a:srgbClr val="C00000"/>
                </a:solidFill>
                <a:latin typeface="Microsoft New Tai Lue"/>
              </a:rPr>
            </a:br>
            <a:r>
              <a:rPr lang="en-GB" sz="9600" b="0" spc="60" baseline="0" dirty="0">
                <a:solidFill>
                  <a:srgbClr val="C00000"/>
                </a:solidFill>
                <a:latin typeface="Microsoft New Tai Lue"/>
              </a:rPr>
              <a:t>comments?</a:t>
            </a:r>
          </a:p>
        </p:txBody>
      </p:sp>
    </p:spTree>
    <p:extLst>
      <p:ext uri="{BB962C8B-B14F-4D97-AF65-F5344CB8AC3E}">
        <p14:creationId xmlns:p14="http://schemas.microsoft.com/office/powerpoint/2010/main" val="1926990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189D-5410-D82C-9985-EC496EA3C3BD}"/>
              </a:ext>
            </a:extLst>
          </p:cNvPr>
          <p:cNvSpPr>
            <a:spLocks noGrp="1"/>
          </p:cNvSpPr>
          <p:nvPr>
            <p:ph type="title"/>
          </p:nvPr>
        </p:nvSpPr>
        <p:spPr/>
        <p:txBody>
          <a:bodyPr/>
          <a:lstStyle/>
          <a:p>
            <a:r>
              <a:rPr lang="en-GB" dirty="0"/>
              <a:t>Input file types</a:t>
            </a:r>
          </a:p>
        </p:txBody>
      </p:sp>
      <p:sp>
        <p:nvSpPr>
          <p:cNvPr id="3" name="Content Placeholder 2">
            <a:extLst>
              <a:ext uri="{FF2B5EF4-FFF2-40B4-BE49-F238E27FC236}">
                <a16:creationId xmlns:a16="http://schemas.microsoft.com/office/drawing/2014/main" id="{0468FA2C-3279-50A2-BB74-B3D44096F5A8}"/>
              </a:ext>
            </a:extLst>
          </p:cNvPr>
          <p:cNvSpPr>
            <a:spLocks noGrp="1"/>
          </p:cNvSpPr>
          <p:nvPr>
            <p:ph idx="1"/>
          </p:nvPr>
        </p:nvSpPr>
        <p:spPr/>
        <p:txBody>
          <a:bodyPr/>
          <a:lstStyle/>
          <a:p>
            <a:r>
              <a:rPr lang="en-GB" dirty="0"/>
              <a:t>The raw reads of an experiment can be stored in two type of files:</a:t>
            </a:r>
          </a:p>
          <a:p>
            <a:pPr marL="971550" lvl="1" indent="-514350">
              <a:buFont typeface="+mj-lt"/>
              <a:buAutoNum type="arabicPeriod"/>
            </a:pPr>
            <a:r>
              <a:rPr lang="en-GB" b="1" dirty="0"/>
              <a:t>FASTA:</a:t>
            </a:r>
            <a:r>
              <a:rPr lang="en-GB" dirty="0"/>
              <a:t> </a:t>
            </a:r>
            <a:r>
              <a:rPr lang="en-GB" sz="1800" dirty="0"/>
              <a:t>The identifiers of every sequence are in a header line that begins with “&gt;”. The 	 	following lines contain the actual sequence</a:t>
            </a:r>
            <a:br>
              <a:rPr lang="en-GB" sz="1800" dirty="0"/>
            </a:br>
            <a:br>
              <a:rPr lang="en-GB" sz="1800" dirty="0"/>
            </a:br>
            <a:br>
              <a:rPr lang="en-GB" sz="1800" dirty="0"/>
            </a:br>
            <a:br>
              <a:rPr lang="en-GB" sz="1800" dirty="0"/>
            </a:br>
            <a:br>
              <a:rPr lang="en-GB" sz="1800" dirty="0"/>
            </a:br>
            <a:endParaRPr lang="en-GB" sz="1800" dirty="0"/>
          </a:p>
          <a:p>
            <a:pPr marL="971550" lvl="1" indent="-514350">
              <a:buFont typeface="+mj-lt"/>
              <a:buAutoNum type="arabicPeriod"/>
            </a:pPr>
            <a:r>
              <a:rPr lang="en-GB" b="1" dirty="0"/>
              <a:t>FASTQ: </a:t>
            </a:r>
            <a:r>
              <a:rPr lang="en-GB" sz="1800" dirty="0"/>
              <a:t>Extension of the FASTA format. Includes base quality metrics, with four lines:</a:t>
            </a:r>
          </a:p>
        </p:txBody>
      </p:sp>
      <p:grpSp>
        <p:nvGrpSpPr>
          <p:cNvPr id="7" name="Group 6">
            <a:extLst>
              <a:ext uri="{FF2B5EF4-FFF2-40B4-BE49-F238E27FC236}">
                <a16:creationId xmlns:a16="http://schemas.microsoft.com/office/drawing/2014/main" id="{B45C7288-8A72-43C7-F0C4-96DD327AB472}"/>
              </a:ext>
            </a:extLst>
          </p:cNvPr>
          <p:cNvGrpSpPr/>
          <p:nvPr/>
        </p:nvGrpSpPr>
        <p:grpSpPr>
          <a:xfrm>
            <a:off x="989029" y="4738304"/>
            <a:ext cx="11002720" cy="1438659"/>
            <a:chOff x="1415523" y="4384550"/>
            <a:chExt cx="11002720" cy="1438659"/>
          </a:xfrm>
        </p:grpSpPr>
        <p:pic>
          <p:nvPicPr>
            <p:cNvPr id="5" name="Picture 4" descr="A black text on a white background&#10;&#10;Description automatically generated">
              <a:extLst>
                <a:ext uri="{FF2B5EF4-FFF2-40B4-BE49-F238E27FC236}">
                  <a16:creationId xmlns:a16="http://schemas.microsoft.com/office/drawing/2014/main" id="{F37885FC-0BA5-2DE7-32ED-B6CF483A2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523" y="4384550"/>
              <a:ext cx="6117348" cy="1438659"/>
            </a:xfrm>
            <a:prstGeom prst="rect">
              <a:avLst/>
            </a:prstGeom>
          </p:spPr>
        </p:pic>
        <p:sp>
          <p:nvSpPr>
            <p:cNvPr id="6" name="TextBox 5">
              <a:extLst>
                <a:ext uri="{FF2B5EF4-FFF2-40B4-BE49-F238E27FC236}">
                  <a16:creationId xmlns:a16="http://schemas.microsoft.com/office/drawing/2014/main" id="{C9BC161E-958C-2CED-AA77-F37C818AD157}"/>
                </a:ext>
              </a:extLst>
            </p:cNvPr>
            <p:cNvSpPr txBox="1"/>
            <p:nvPr/>
          </p:nvSpPr>
          <p:spPr>
            <a:xfrm>
              <a:off x="7638853" y="4473499"/>
              <a:ext cx="4779390" cy="1015663"/>
            </a:xfrm>
            <a:prstGeom prst="rect">
              <a:avLst/>
            </a:prstGeom>
            <a:noFill/>
          </p:spPr>
          <p:txBody>
            <a:bodyPr wrap="square" rtlCol="0">
              <a:spAutoFit/>
            </a:bodyPr>
            <a:lstStyle/>
            <a:p>
              <a:pPr marL="0" lvl="3"/>
              <a:r>
                <a:rPr lang="en-GB" sz="1200" b="1" dirty="0"/>
                <a:t>Header: </a:t>
              </a:r>
              <a:r>
                <a:rPr lang="en-GB" sz="1200" dirty="0"/>
                <a:t>Begins with “@”</a:t>
              </a:r>
            </a:p>
            <a:p>
              <a:pPr marL="0" lvl="3"/>
              <a:r>
                <a:rPr lang="en-GB" sz="1200" b="1" dirty="0"/>
                <a:t>Sequence</a:t>
              </a:r>
            </a:p>
            <a:p>
              <a:pPr marL="0" lvl="3"/>
              <a:r>
                <a:rPr lang="en-GB" sz="1200" b="1" dirty="0"/>
                <a:t>End of sequence: </a:t>
              </a:r>
              <a:r>
                <a:rPr lang="en-GB" sz="1200" dirty="0"/>
                <a:t>Begins with “+”</a:t>
              </a:r>
            </a:p>
            <a:p>
              <a:pPr marL="0" lvl="3"/>
              <a:r>
                <a:rPr lang="en-GB" sz="1200" b="1" dirty="0"/>
                <a:t>Per base quality scores: </a:t>
              </a:r>
              <a:r>
                <a:rPr lang="en-GB" sz="1200" dirty="0"/>
                <a:t>Phred score encoded in letters and symbols</a:t>
              </a:r>
            </a:p>
            <a:p>
              <a:endParaRPr lang="en-GB" sz="1200" dirty="0"/>
            </a:p>
          </p:txBody>
        </p:sp>
      </p:grpSp>
      <p:pic>
        <p:nvPicPr>
          <p:cNvPr id="9" name="Picture 8" descr="A close-up of a dna&#10;&#10;Description automatically generated">
            <a:extLst>
              <a:ext uri="{FF2B5EF4-FFF2-40B4-BE49-F238E27FC236}">
                <a16:creationId xmlns:a16="http://schemas.microsoft.com/office/drawing/2014/main" id="{55AA58FF-C134-EB63-91C4-432D90DB05E2}"/>
              </a:ext>
            </a:extLst>
          </p:cNvPr>
          <p:cNvPicPr>
            <a:picLocks noChangeAspect="1"/>
          </p:cNvPicPr>
          <p:nvPr/>
        </p:nvPicPr>
        <p:blipFill rotWithShape="1">
          <a:blip r:embed="rId4">
            <a:extLst>
              <a:ext uri="{28A0092B-C50C-407E-A947-70E740481C1C}">
                <a14:useLocalDpi xmlns:a14="http://schemas.microsoft.com/office/drawing/2010/main" val="0"/>
              </a:ext>
            </a:extLst>
          </a:blip>
          <a:srcRect b="43522"/>
          <a:stretch/>
        </p:blipFill>
        <p:spPr>
          <a:xfrm>
            <a:off x="3283868" y="3057739"/>
            <a:ext cx="5398019" cy="1015663"/>
          </a:xfrm>
          <a:prstGeom prst="rect">
            <a:avLst/>
          </a:prstGeom>
        </p:spPr>
      </p:pic>
      <p:grpSp>
        <p:nvGrpSpPr>
          <p:cNvPr id="25" name="Group 24">
            <a:extLst>
              <a:ext uri="{FF2B5EF4-FFF2-40B4-BE49-F238E27FC236}">
                <a16:creationId xmlns:a16="http://schemas.microsoft.com/office/drawing/2014/main" id="{068EA15D-54AF-CC7D-607B-1A5FB1E216CB}"/>
              </a:ext>
            </a:extLst>
          </p:cNvPr>
          <p:cNvGrpSpPr/>
          <p:nvPr/>
        </p:nvGrpSpPr>
        <p:grpSpPr>
          <a:xfrm>
            <a:off x="9082087" y="131879"/>
            <a:ext cx="2271713" cy="1615659"/>
            <a:chOff x="9082087" y="131879"/>
            <a:chExt cx="2271713" cy="1615659"/>
          </a:xfrm>
        </p:grpSpPr>
        <p:pic>
          <p:nvPicPr>
            <p:cNvPr id="10242" name="Picture 2" descr="Daniel X cooler Daniel Template">
              <a:extLst>
                <a:ext uri="{FF2B5EF4-FFF2-40B4-BE49-F238E27FC236}">
                  <a16:creationId xmlns:a16="http://schemas.microsoft.com/office/drawing/2014/main" id="{EAC3DBD0-2D8A-1BC8-49C0-0FDFC5053E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087" b="2253"/>
            <a:stretch/>
          </p:blipFill>
          <p:spPr bwMode="auto">
            <a:xfrm>
              <a:off x="9082087" y="365125"/>
              <a:ext cx="2271713" cy="13824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BF78AB-1331-BFCC-C0AA-65F301E1D9E7}"/>
                </a:ext>
              </a:extLst>
            </p:cNvPr>
            <p:cNvSpPr txBox="1"/>
            <p:nvPr/>
          </p:nvSpPr>
          <p:spPr>
            <a:xfrm>
              <a:off x="9457442" y="131879"/>
              <a:ext cx="836627" cy="307777"/>
            </a:xfrm>
            <a:prstGeom prst="rect">
              <a:avLst/>
            </a:prstGeom>
            <a:noFill/>
          </p:spPr>
          <p:txBody>
            <a:bodyPr wrap="square">
              <a:spAutoFit/>
            </a:bodyPr>
            <a:lstStyle/>
            <a:p>
              <a:r>
                <a:rPr lang="en-GB" sz="1400" b="1" dirty="0"/>
                <a:t>FASTA</a:t>
              </a:r>
              <a:r>
                <a:rPr lang="en-GB" sz="1400" dirty="0"/>
                <a:t> </a:t>
              </a:r>
            </a:p>
          </p:txBody>
        </p:sp>
        <p:sp>
          <p:nvSpPr>
            <p:cNvPr id="12" name="TextBox 11">
              <a:extLst>
                <a:ext uri="{FF2B5EF4-FFF2-40B4-BE49-F238E27FC236}">
                  <a16:creationId xmlns:a16="http://schemas.microsoft.com/office/drawing/2014/main" id="{C3716BA6-2B91-215B-0617-718484BE69DE}"/>
                </a:ext>
              </a:extLst>
            </p:cNvPr>
            <p:cNvSpPr txBox="1"/>
            <p:nvPr/>
          </p:nvSpPr>
          <p:spPr>
            <a:xfrm>
              <a:off x="10294069" y="131879"/>
              <a:ext cx="836627" cy="307777"/>
            </a:xfrm>
            <a:prstGeom prst="rect">
              <a:avLst/>
            </a:prstGeom>
            <a:noFill/>
          </p:spPr>
          <p:txBody>
            <a:bodyPr wrap="square">
              <a:spAutoFit/>
            </a:bodyPr>
            <a:lstStyle/>
            <a:p>
              <a:r>
                <a:rPr lang="en-GB" sz="1400" b="1" dirty="0"/>
                <a:t>FASTQ</a:t>
              </a:r>
              <a:r>
                <a:rPr lang="en-GB" sz="1400" dirty="0"/>
                <a:t> </a:t>
              </a:r>
            </a:p>
          </p:txBody>
        </p:sp>
        <p:pic>
          <p:nvPicPr>
            <p:cNvPr id="23" name="Picture 22">
              <a:extLst>
                <a:ext uri="{FF2B5EF4-FFF2-40B4-BE49-F238E27FC236}">
                  <a16:creationId xmlns:a16="http://schemas.microsoft.com/office/drawing/2014/main" id="{88405767-3325-DC3F-9FFA-A7EF592DC77A}"/>
                </a:ext>
              </a:extLst>
            </p:cNvPr>
            <p:cNvPicPr>
              <a:picLocks noChangeAspect="1"/>
            </p:cNvPicPr>
            <p:nvPr/>
          </p:nvPicPr>
          <p:blipFill>
            <a:blip r:embed="rId6"/>
            <a:stretch>
              <a:fillRect/>
            </a:stretch>
          </p:blipFill>
          <p:spPr>
            <a:xfrm>
              <a:off x="10294069" y="1526260"/>
              <a:ext cx="752550" cy="128569"/>
            </a:xfrm>
            <a:prstGeom prst="rect">
              <a:avLst/>
            </a:prstGeom>
          </p:spPr>
        </p:pic>
        <p:sp>
          <p:nvSpPr>
            <p:cNvPr id="13" name="TextBox 12">
              <a:extLst>
                <a:ext uri="{FF2B5EF4-FFF2-40B4-BE49-F238E27FC236}">
                  <a16:creationId xmlns:a16="http://schemas.microsoft.com/office/drawing/2014/main" id="{6FC722BF-7E0C-EC70-6C5B-7DB8C7B5007D}"/>
                </a:ext>
              </a:extLst>
            </p:cNvPr>
            <p:cNvSpPr txBox="1"/>
            <p:nvPr/>
          </p:nvSpPr>
          <p:spPr>
            <a:xfrm>
              <a:off x="10172701" y="1472892"/>
              <a:ext cx="957996" cy="230832"/>
            </a:xfrm>
            <a:prstGeom prst="rect">
              <a:avLst/>
            </a:prstGeom>
            <a:noFill/>
          </p:spPr>
          <p:txBody>
            <a:bodyPr wrap="square">
              <a:spAutoFit/>
            </a:bodyPr>
            <a:lstStyle/>
            <a:p>
              <a:r>
                <a:rPr lang="en-GB" sz="900" dirty="0"/>
                <a:t>The </a:t>
              </a:r>
              <a:r>
                <a:rPr lang="en-GB" sz="900" dirty="0" err="1"/>
                <a:t>Qler</a:t>
              </a:r>
              <a:r>
                <a:rPr lang="en-GB" sz="900" dirty="0"/>
                <a:t> </a:t>
              </a:r>
              <a:r>
                <a:rPr lang="en-GB" sz="900" dirty="0" err="1"/>
                <a:t>fasta</a:t>
              </a:r>
              <a:r>
                <a:rPr lang="en-GB" sz="900" dirty="0"/>
                <a:t> </a:t>
              </a:r>
            </a:p>
          </p:txBody>
        </p:sp>
        <p:pic>
          <p:nvPicPr>
            <p:cNvPr id="22" name="Picture 21">
              <a:extLst>
                <a:ext uri="{FF2B5EF4-FFF2-40B4-BE49-F238E27FC236}">
                  <a16:creationId xmlns:a16="http://schemas.microsoft.com/office/drawing/2014/main" id="{C1E0DEF1-CC1C-7D5E-3720-58FFB49308E2}"/>
                </a:ext>
              </a:extLst>
            </p:cNvPr>
            <p:cNvPicPr>
              <a:picLocks noChangeAspect="1"/>
            </p:cNvPicPr>
            <p:nvPr/>
          </p:nvPicPr>
          <p:blipFill>
            <a:blip r:embed="rId6"/>
            <a:stretch>
              <a:fillRect/>
            </a:stretch>
          </p:blipFill>
          <p:spPr>
            <a:xfrm>
              <a:off x="9425379" y="1542709"/>
              <a:ext cx="299996" cy="128569"/>
            </a:xfrm>
            <a:prstGeom prst="rect">
              <a:avLst/>
            </a:prstGeom>
          </p:spPr>
        </p:pic>
        <p:sp>
          <p:nvSpPr>
            <p:cNvPr id="14" name="TextBox 13">
              <a:extLst>
                <a:ext uri="{FF2B5EF4-FFF2-40B4-BE49-F238E27FC236}">
                  <a16:creationId xmlns:a16="http://schemas.microsoft.com/office/drawing/2014/main" id="{166E9481-3976-5639-3468-B1D42B4CCF35}"/>
                </a:ext>
              </a:extLst>
            </p:cNvPr>
            <p:cNvSpPr txBox="1"/>
            <p:nvPr/>
          </p:nvSpPr>
          <p:spPr>
            <a:xfrm>
              <a:off x="9371035" y="1491578"/>
              <a:ext cx="462037" cy="230832"/>
            </a:xfrm>
            <a:prstGeom prst="rect">
              <a:avLst/>
            </a:prstGeom>
            <a:noFill/>
          </p:spPr>
          <p:txBody>
            <a:bodyPr wrap="square">
              <a:spAutoFit/>
            </a:bodyPr>
            <a:lstStyle/>
            <a:p>
              <a:r>
                <a:rPr lang="en-GB" sz="900" dirty="0" err="1"/>
                <a:t>fasta</a:t>
              </a:r>
              <a:r>
                <a:rPr lang="en-GB" sz="900" dirty="0"/>
                <a:t> </a:t>
              </a:r>
            </a:p>
          </p:txBody>
        </p:sp>
      </p:grpSp>
    </p:spTree>
    <p:extLst>
      <p:ext uri="{BB962C8B-B14F-4D97-AF65-F5344CB8AC3E}">
        <p14:creationId xmlns:p14="http://schemas.microsoft.com/office/powerpoint/2010/main" val="146258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157D-FD74-7065-87B8-DF4A182EA228}"/>
              </a:ext>
            </a:extLst>
          </p:cNvPr>
          <p:cNvSpPr>
            <a:spLocks noGrp="1"/>
          </p:cNvSpPr>
          <p:nvPr>
            <p:ph type="title"/>
          </p:nvPr>
        </p:nvSpPr>
        <p:spPr/>
        <p:txBody>
          <a:bodyPr/>
          <a:lstStyle/>
          <a:p>
            <a:r>
              <a:rPr lang="es-ES" dirty="0" err="1"/>
              <a:t>Preprocessing</a:t>
            </a:r>
            <a:endParaRPr lang="en-GB" dirty="0"/>
          </a:p>
        </p:txBody>
      </p:sp>
      <p:sp>
        <p:nvSpPr>
          <p:cNvPr id="3" name="Content Placeholder 2">
            <a:extLst>
              <a:ext uri="{FF2B5EF4-FFF2-40B4-BE49-F238E27FC236}">
                <a16:creationId xmlns:a16="http://schemas.microsoft.com/office/drawing/2014/main" id="{45C5A804-C3D5-6A20-051D-7A6D351A8B2A}"/>
              </a:ext>
            </a:extLst>
          </p:cNvPr>
          <p:cNvSpPr>
            <a:spLocks noGrp="1"/>
          </p:cNvSpPr>
          <p:nvPr>
            <p:ph idx="1"/>
          </p:nvPr>
        </p:nvSpPr>
        <p:spPr/>
        <p:txBody>
          <a:bodyPr/>
          <a:lstStyle/>
          <a:p>
            <a:r>
              <a:rPr lang="es-ES" dirty="0" err="1"/>
              <a:t>Assesing</a:t>
            </a:r>
            <a:r>
              <a:rPr lang="es-ES" dirty="0"/>
              <a:t> </a:t>
            </a:r>
            <a:r>
              <a:rPr lang="es-ES" dirty="0" err="1"/>
              <a:t>intial</a:t>
            </a:r>
            <a:r>
              <a:rPr lang="es-ES" dirty="0"/>
              <a:t> </a:t>
            </a:r>
            <a:r>
              <a:rPr lang="es-ES" dirty="0" err="1"/>
              <a:t>read</a:t>
            </a:r>
            <a:r>
              <a:rPr lang="es-ES" dirty="0"/>
              <a:t> </a:t>
            </a:r>
            <a:r>
              <a:rPr lang="es-ES" dirty="0" err="1"/>
              <a:t>quality</a:t>
            </a:r>
            <a:endParaRPr lang="en-GB" dirty="0"/>
          </a:p>
          <a:p>
            <a:pPr lvl="1"/>
            <a:r>
              <a:rPr lang="en-GB" b="1" dirty="0"/>
              <a:t>Quality</a:t>
            </a:r>
            <a:r>
              <a:rPr lang="en-GB" dirty="0"/>
              <a:t> (</a:t>
            </a:r>
            <a:r>
              <a:rPr lang="en-GB" dirty="0" err="1"/>
              <a:t>phred</a:t>
            </a:r>
            <a:r>
              <a:rPr lang="en-GB" dirty="0"/>
              <a:t> score)</a:t>
            </a:r>
            <a:r>
              <a:rPr lang="en-GB" dirty="0">
                <a:sym typeface="Wingdings" panose="05000000000000000000" pitchFamily="2" charset="2"/>
              </a:rPr>
              <a:t> Estimate of the sequencing error</a:t>
            </a:r>
          </a:p>
          <a:p>
            <a:pPr lvl="1"/>
            <a:r>
              <a:rPr lang="en-GB" b="1" dirty="0">
                <a:sym typeface="Wingdings" panose="05000000000000000000" pitchFamily="2" charset="2"/>
              </a:rPr>
              <a:t>Length</a:t>
            </a:r>
            <a:r>
              <a:rPr lang="en-GB" dirty="0">
                <a:sym typeface="Wingdings" panose="05000000000000000000" pitchFamily="2" charset="2"/>
              </a:rPr>
              <a:t> of the reads</a:t>
            </a:r>
          </a:p>
          <a:p>
            <a:pPr lvl="1"/>
            <a:r>
              <a:rPr lang="en-GB" b="1" dirty="0">
                <a:sym typeface="Wingdings" panose="05000000000000000000" pitchFamily="2" charset="2"/>
              </a:rPr>
              <a:t>Number </a:t>
            </a:r>
            <a:r>
              <a:rPr lang="en-GB" dirty="0">
                <a:sym typeface="Wingdings" panose="05000000000000000000" pitchFamily="2" charset="2"/>
              </a:rPr>
              <a:t>of reads</a:t>
            </a:r>
            <a:endParaRPr lang="es-ES" dirty="0"/>
          </a:p>
        </p:txBody>
      </p:sp>
      <p:pic>
        <p:nvPicPr>
          <p:cNvPr id="5" name="Picture 4" descr="A chart with green and white dots&#10;&#10;Description automatically generated with medium confidence">
            <a:extLst>
              <a:ext uri="{FF2B5EF4-FFF2-40B4-BE49-F238E27FC236}">
                <a16:creationId xmlns:a16="http://schemas.microsoft.com/office/drawing/2014/main" id="{023C291C-236C-2D3C-FFF8-4D70416C1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724" y="2905124"/>
            <a:ext cx="3692525" cy="3692525"/>
          </a:xfrm>
          <a:prstGeom prst="rect">
            <a:avLst/>
          </a:prstGeom>
        </p:spPr>
      </p:pic>
      <p:pic>
        <p:nvPicPr>
          <p:cNvPr id="7" name="Picture 6">
            <a:extLst>
              <a:ext uri="{FF2B5EF4-FFF2-40B4-BE49-F238E27FC236}">
                <a16:creationId xmlns:a16="http://schemas.microsoft.com/office/drawing/2014/main" id="{30667EF4-DD48-0CF9-E85E-DEEC783010E2}"/>
              </a:ext>
            </a:extLst>
          </p:cNvPr>
          <p:cNvPicPr>
            <a:picLocks noChangeAspect="1"/>
          </p:cNvPicPr>
          <p:nvPr/>
        </p:nvPicPr>
        <p:blipFill>
          <a:blip r:embed="rId4"/>
          <a:stretch>
            <a:fillRect/>
          </a:stretch>
        </p:blipFill>
        <p:spPr>
          <a:xfrm>
            <a:off x="1625195" y="3949345"/>
            <a:ext cx="5801535" cy="254353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376AA2B-FD09-A549-25B2-C405139C09C1}"/>
                  </a:ext>
                </a:extLst>
              </p:cNvPr>
              <p:cNvSpPr txBox="1"/>
              <p:nvPr/>
            </p:nvSpPr>
            <p:spPr>
              <a:xfrm>
                <a:off x="8900965" y="1027906"/>
                <a:ext cx="1819373" cy="799510"/>
              </a:xfrm>
              <a:prstGeom prst="round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10</m:t>
                          </m:r>
                        </m:e>
                        <m:sup>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r>
                                <a:rPr lang="en-US" sz="2800" b="0" i="1" smtClean="0">
                                  <a:latin typeface="Cambria Math" panose="02040503050406030204" pitchFamily="18" charset="0"/>
                                </a:rPr>
                                <m:t>𝑄</m:t>
                              </m:r>
                            </m:num>
                            <m:den>
                              <m:r>
                                <a:rPr lang="en-US" sz="2800" b="0" i="1" smtClean="0">
                                  <a:latin typeface="Cambria Math" panose="02040503050406030204" pitchFamily="18" charset="0"/>
                                </a:rPr>
                                <m:t>10</m:t>
                              </m:r>
                            </m:den>
                          </m:f>
                        </m:sup>
                      </m:sSup>
                    </m:oMath>
                  </m:oMathPara>
                </a14:m>
                <a:endParaRPr lang="en-GB" sz="2800" dirty="0"/>
              </a:p>
            </p:txBody>
          </p:sp>
        </mc:Choice>
        <mc:Fallback xmlns="">
          <p:sp>
            <p:nvSpPr>
              <p:cNvPr id="4" name="TextBox 3">
                <a:extLst>
                  <a:ext uri="{FF2B5EF4-FFF2-40B4-BE49-F238E27FC236}">
                    <a16:creationId xmlns:a16="http://schemas.microsoft.com/office/drawing/2014/main" id="{F376AA2B-FD09-A549-25B2-C405139C09C1}"/>
                  </a:ext>
                </a:extLst>
              </p:cNvPr>
              <p:cNvSpPr txBox="1">
                <a:spLocks noRot="1" noChangeAspect="1" noMove="1" noResize="1" noEditPoints="1" noAdjustHandles="1" noChangeArrowheads="1" noChangeShapeType="1" noTextEdit="1"/>
              </p:cNvSpPr>
              <p:nvPr/>
            </p:nvSpPr>
            <p:spPr>
              <a:xfrm>
                <a:off x="8900965" y="1027906"/>
                <a:ext cx="1819373" cy="799510"/>
              </a:xfrm>
              <a:prstGeom prst="round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6267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Warning with solid fill">
            <a:extLst>
              <a:ext uri="{FF2B5EF4-FFF2-40B4-BE49-F238E27FC236}">
                <a16:creationId xmlns:a16="http://schemas.microsoft.com/office/drawing/2014/main" id="{DCFC15A4-641F-697A-5A05-38987360B5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1039" y="3617298"/>
            <a:ext cx="1365316" cy="1365316"/>
          </a:xfrm>
          <a:prstGeom prst="rect">
            <a:avLst/>
          </a:prstGeom>
        </p:spPr>
      </p:pic>
      <p:sp>
        <p:nvSpPr>
          <p:cNvPr id="2" name="Title 1">
            <a:extLst>
              <a:ext uri="{FF2B5EF4-FFF2-40B4-BE49-F238E27FC236}">
                <a16:creationId xmlns:a16="http://schemas.microsoft.com/office/drawing/2014/main" id="{88292414-DD2B-F8A3-41F9-614F69F69C61}"/>
              </a:ext>
            </a:extLst>
          </p:cNvPr>
          <p:cNvSpPr>
            <a:spLocks noGrp="1"/>
          </p:cNvSpPr>
          <p:nvPr>
            <p:ph type="title"/>
          </p:nvPr>
        </p:nvSpPr>
        <p:spPr/>
        <p:txBody>
          <a:bodyPr/>
          <a:lstStyle/>
          <a:p>
            <a:r>
              <a:rPr lang="en-GB" dirty="0"/>
              <a:t>Important concept: </a:t>
            </a:r>
            <a:r>
              <a:rPr lang="en-GB" sz="3600" i="1" dirty="0"/>
              <a:t>Coverage </a:t>
            </a:r>
            <a:r>
              <a:rPr lang="en-GB" sz="3600" dirty="0"/>
              <a:t>vs. </a:t>
            </a:r>
            <a:r>
              <a:rPr lang="en-GB" sz="3600" i="1" dirty="0"/>
              <a:t>Depth</a:t>
            </a:r>
            <a:endParaRPr lang="en-GB" dirty="0"/>
          </a:p>
        </p:txBody>
      </p:sp>
      <p:sp>
        <p:nvSpPr>
          <p:cNvPr id="3" name="Content Placeholder 2">
            <a:extLst>
              <a:ext uri="{FF2B5EF4-FFF2-40B4-BE49-F238E27FC236}">
                <a16:creationId xmlns:a16="http://schemas.microsoft.com/office/drawing/2014/main" id="{C12FED31-CC76-7B97-30E1-397C12FC11AF}"/>
              </a:ext>
            </a:extLst>
          </p:cNvPr>
          <p:cNvSpPr>
            <a:spLocks noGrp="1"/>
          </p:cNvSpPr>
          <p:nvPr>
            <p:ph idx="1"/>
          </p:nvPr>
        </p:nvSpPr>
        <p:spPr>
          <a:xfrm>
            <a:off x="838199" y="1825625"/>
            <a:ext cx="10822757" cy="1841402"/>
          </a:xfrm>
        </p:spPr>
        <p:txBody>
          <a:bodyPr/>
          <a:lstStyle/>
          <a:p>
            <a:r>
              <a:rPr lang="en-GB" dirty="0"/>
              <a:t>A common mistake is to confuse coverage and depth</a:t>
            </a:r>
          </a:p>
          <a:p>
            <a:pPr lvl="1"/>
            <a:r>
              <a:rPr lang="en-GB" b="1" dirty="0"/>
              <a:t>Coverage: </a:t>
            </a:r>
            <a:r>
              <a:rPr lang="en-GB" sz="1600" dirty="0"/>
              <a:t>Proportion of the genome that has been sequence at a certain depth</a:t>
            </a:r>
          </a:p>
          <a:p>
            <a:pPr lvl="1"/>
            <a:r>
              <a:rPr lang="en-GB" b="1" dirty="0"/>
              <a:t>Depth:</a:t>
            </a:r>
            <a:r>
              <a:rPr lang="en-GB" dirty="0"/>
              <a:t> </a:t>
            </a:r>
            <a:r>
              <a:rPr lang="en-GB" sz="1600" dirty="0"/>
              <a:t>Number of times a specific nucleotide has been read during the sequencing process. The average number of reads per base on a sequencing run is given by “x” (i.e. 100x = 100 reads per base on average)</a:t>
            </a:r>
            <a:endParaRPr lang="en-GB" b="1" dirty="0"/>
          </a:p>
        </p:txBody>
      </p:sp>
      <p:grpSp>
        <p:nvGrpSpPr>
          <p:cNvPr id="8" name="Group 7">
            <a:extLst>
              <a:ext uri="{FF2B5EF4-FFF2-40B4-BE49-F238E27FC236}">
                <a16:creationId xmlns:a16="http://schemas.microsoft.com/office/drawing/2014/main" id="{B9B02C12-7D79-69D2-D9C9-85958D180054}"/>
              </a:ext>
            </a:extLst>
          </p:cNvPr>
          <p:cNvGrpSpPr/>
          <p:nvPr/>
        </p:nvGrpSpPr>
        <p:grpSpPr>
          <a:xfrm>
            <a:off x="1301639" y="3511134"/>
            <a:ext cx="5572903" cy="2981741"/>
            <a:chOff x="1367626" y="3511134"/>
            <a:chExt cx="5572903" cy="2981741"/>
          </a:xfrm>
        </p:grpSpPr>
        <p:pic>
          <p:nvPicPr>
            <p:cNvPr id="5" name="Picture 4">
              <a:extLst>
                <a:ext uri="{FF2B5EF4-FFF2-40B4-BE49-F238E27FC236}">
                  <a16:creationId xmlns:a16="http://schemas.microsoft.com/office/drawing/2014/main" id="{13C48ED6-4A5B-7946-0DA5-ACE998D83700}"/>
                </a:ext>
              </a:extLst>
            </p:cNvPr>
            <p:cNvPicPr>
              <a:picLocks noChangeAspect="1"/>
            </p:cNvPicPr>
            <p:nvPr/>
          </p:nvPicPr>
          <p:blipFill>
            <a:blip r:embed="rId5"/>
            <a:stretch>
              <a:fillRect/>
            </a:stretch>
          </p:blipFill>
          <p:spPr>
            <a:xfrm>
              <a:off x="1367626" y="3511134"/>
              <a:ext cx="5572903" cy="2981741"/>
            </a:xfrm>
            <a:prstGeom prst="rect">
              <a:avLst/>
            </a:prstGeom>
          </p:spPr>
        </p:pic>
        <p:sp>
          <p:nvSpPr>
            <p:cNvPr id="6" name="TextBox 5">
              <a:extLst>
                <a:ext uri="{FF2B5EF4-FFF2-40B4-BE49-F238E27FC236}">
                  <a16:creationId xmlns:a16="http://schemas.microsoft.com/office/drawing/2014/main" id="{0ECCE8B6-CEE1-93E2-F113-FEA20A6F20DB}"/>
                </a:ext>
              </a:extLst>
            </p:cNvPr>
            <p:cNvSpPr txBox="1"/>
            <p:nvPr/>
          </p:nvSpPr>
          <p:spPr>
            <a:xfrm>
              <a:off x="3752850" y="3617298"/>
              <a:ext cx="1247775" cy="369332"/>
            </a:xfrm>
            <a:prstGeom prst="rect">
              <a:avLst/>
            </a:prstGeom>
            <a:noFill/>
          </p:spPr>
          <p:txBody>
            <a:bodyPr wrap="square" rtlCol="0">
              <a:spAutoFit/>
            </a:bodyPr>
            <a:lstStyle/>
            <a:p>
              <a:r>
                <a:rPr lang="en-GB" b="1" dirty="0"/>
                <a:t>Coverage</a:t>
              </a:r>
            </a:p>
          </p:txBody>
        </p:sp>
        <p:sp>
          <p:nvSpPr>
            <p:cNvPr id="7" name="TextBox 6">
              <a:extLst>
                <a:ext uri="{FF2B5EF4-FFF2-40B4-BE49-F238E27FC236}">
                  <a16:creationId xmlns:a16="http://schemas.microsoft.com/office/drawing/2014/main" id="{61AA6BB3-2641-EB4A-1FF5-039F3E70D600}"/>
                </a:ext>
              </a:extLst>
            </p:cNvPr>
            <p:cNvSpPr txBox="1"/>
            <p:nvPr/>
          </p:nvSpPr>
          <p:spPr>
            <a:xfrm rot="16200000">
              <a:off x="1123951" y="4645998"/>
              <a:ext cx="1247775" cy="369332"/>
            </a:xfrm>
            <a:prstGeom prst="rect">
              <a:avLst/>
            </a:prstGeom>
            <a:noFill/>
          </p:spPr>
          <p:txBody>
            <a:bodyPr wrap="square" rtlCol="0">
              <a:spAutoFit/>
            </a:bodyPr>
            <a:lstStyle/>
            <a:p>
              <a:r>
                <a:rPr lang="en-GB" b="1" dirty="0"/>
                <a:t>Depth</a:t>
              </a:r>
            </a:p>
          </p:txBody>
        </p:sp>
      </p:grpSp>
      <p:sp>
        <p:nvSpPr>
          <p:cNvPr id="9" name="TextBox 8">
            <a:extLst>
              <a:ext uri="{FF2B5EF4-FFF2-40B4-BE49-F238E27FC236}">
                <a16:creationId xmlns:a16="http://schemas.microsoft.com/office/drawing/2014/main" id="{DFBF90BF-26E1-B275-C579-5B65214E9EF9}"/>
              </a:ext>
            </a:extLst>
          </p:cNvPr>
          <p:cNvSpPr txBox="1"/>
          <p:nvPr/>
        </p:nvSpPr>
        <p:spPr>
          <a:xfrm>
            <a:off x="7337982" y="4110455"/>
            <a:ext cx="4982851" cy="2215991"/>
          </a:xfrm>
          <a:prstGeom prst="rect">
            <a:avLst/>
          </a:prstGeom>
          <a:noFill/>
        </p:spPr>
        <p:txBody>
          <a:bodyPr wrap="square" rtlCol="0">
            <a:spAutoFit/>
          </a:bodyPr>
          <a:lstStyle/>
          <a:p>
            <a:pPr algn="ctr"/>
            <a:r>
              <a:rPr lang="en-GB" sz="2400" b="1" dirty="0"/>
              <a:t>Watch out!</a:t>
            </a:r>
            <a:br>
              <a:rPr lang="en-GB" sz="2400" b="1" dirty="0"/>
            </a:br>
            <a:endParaRPr lang="en-GB" sz="2400" b="1" dirty="0"/>
          </a:p>
          <a:p>
            <a:br>
              <a:rPr lang="en-GB" dirty="0"/>
            </a:br>
            <a:endParaRPr lang="en-GB" dirty="0"/>
          </a:p>
          <a:p>
            <a:pPr marL="442913"/>
            <a:r>
              <a:rPr lang="en-GB" dirty="0"/>
              <a:t>“My sequencing has a 40x coverage”</a:t>
            </a:r>
          </a:p>
          <a:p>
            <a:pPr marL="442913"/>
            <a:endParaRPr lang="en-GB" dirty="0"/>
          </a:p>
          <a:p>
            <a:pPr marL="442913"/>
            <a:r>
              <a:rPr lang="en-GB" dirty="0"/>
              <a:t>“My sequencing has a mean depth of 40x”</a:t>
            </a:r>
          </a:p>
        </p:txBody>
      </p:sp>
      <p:pic>
        <p:nvPicPr>
          <p:cNvPr id="17" name="Graphic 16" descr="Smiling with hearts face outline with solid fill">
            <a:extLst>
              <a:ext uri="{FF2B5EF4-FFF2-40B4-BE49-F238E27FC236}">
                <a16:creationId xmlns:a16="http://schemas.microsoft.com/office/drawing/2014/main" id="{59872E85-F407-BE1A-B436-8528F6EC3D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4710" y="5854772"/>
            <a:ext cx="559325" cy="559325"/>
          </a:xfrm>
          <a:prstGeom prst="rect">
            <a:avLst/>
          </a:prstGeom>
        </p:spPr>
      </p:pic>
      <p:pic>
        <p:nvPicPr>
          <p:cNvPr id="12" name="Graphic 11" descr="Broken Heart with solid fill">
            <a:extLst>
              <a:ext uri="{FF2B5EF4-FFF2-40B4-BE49-F238E27FC236}">
                <a16:creationId xmlns:a16="http://schemas.microsoft.com/office/drawing/2014/main" id="{85C123FD-E857-0F4A-67A4-4234BF95FE1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42103" y="5303054"/>
            <a:ext cx="626895" cy="626895"/>
          </a:xfrm>
          <a:prstGeom prst="rect">
            <a:avLst/>
          </a:prstGeom>
        </p:spPr>
      </p:pic>
      <p:sp>
        <p:nvSpPr>
          <p:cNvPr id="10" name="TextBox 9">
            <a:extLst>
              <a:ext uri="{FF2B5EF4-FFF2-40B4-BE49-F238E27FC236}">
                <a16:creationId xmlns:a16="http://schemas.microsoft.com/office/drawing/2014/main" id="{B6DE000C-5C91-225A-0983-3D900AFA1679}"/>
              </a:ext>
            </a:extLst>
          </p:cNvPr>
          <p:cNvSpPr txBox="1"/>
          <p:nvPr/>
        </p:nvSpPr>
        <p:spPr>
          <a:xfrm>
            <a:off x="1248999" y="6492875"/>
            <a:ext cx="6162040" cy="261610"/>
          </a:xfrm>
          <a:prstGeom prst="rect">
            <a:avLst/>
          </a:prstGeom>
          <a:noFill/>
        </p:spPr>
        <p:txBody>
          <a:bodyPr wrap="square">
            <a:spAutoFit/>
          </a:bodyPr>
          <a:lstStyle/>
          <a:p>
            <a:r>
              <a:rPr lang="en-GB" sz="1050" dirty="0"/>
              <a:t>https://3billion.io/blog/sequencing-depth-vs-coverage</a:t>
            </a:r>
          </a:p>
        </p:txBody>
      </p:sp>
    </p:spTree>
    <p:extLst>
      <p:ext uri="{BB962C8B-B14F-4D97-AF65-F5344CB8AC3E}">
        <p14:creationId xmlns:p14="http://schemas.microsoft.com/office/powerpoint/2010/main" val="426859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6" presetClass="emph" presetSubtype="0" fill="hold" nodeType="withEffect">
                                  <p:stCondLst>
                                    <p:cond delay="0"/>
                                  </p:stCondLst>
                                  <p:childTnLst>
                                    <p:animScale>
                                      <p:cBhvr>
                                        <p:cTn id="22" dur="2000" fill="hold"/>
                                        <p:tgtEl>
                                          <p:spTgt spid="11"/>
                                        </p:tgtEl>
                                      </p:cBhvr>
                                      <p:by x="150000" y="150000"/>
                                    </p:animScale>
                                  </p:childTnLst>
                                </p:cTn>
                              </p:par>
                              <p:par>
                                <p:cTn id="23" presetID="1" presetClass="entr" presetSubtype="0" fill="hold" nodeType="with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ECAC1-FD66-D203-64C4-8B30E424911B}"/>
              </a:ext>
            </a:extLst>
          </p:cNvPr>
          <p:cNvSpPr>
            <a:spLocks noGrp="1"/>
          </p:cNvSpPr>
          <p:nvPr>
            <p:ph type="title"/>
          </p:nvPr>
        </p:nvSpPr>
        <p:spPr/>
        <p:txBody>
          <a:bodyPr/>
          <a:lstStyle/>
          <a:p>
            <a:r>
              <a:rPr lang="en-GB" dirty="0"/>
              <a:t>Read filtering</a:t>
            </a:r>
          </a:p>
        </p:txBody>
      </p:sp>
      <p:sp>
        <p:nvSpPr>
          <p:cNvPr id="3" name="Content Placeholder 2">
            <a:extLst>
              <a:ext uri="{FF2B5EF4-FFF2-40B4-BE49-F238E27FC236}">
                <a16:creationId xmlns:a16="http://schemas.microsoft.com/office/drawing/2014/main" id="{939DAAE0-7958-70F3-981D-97F2A5833362}"/>
              </a:ext>
            </a:extLst>
          </p:cNvPr>
          <p:cNvSpPr>
            <a:spLocks noGrp="1"/>
          </p:cNvSpPr>
          <p:nvPr>
            <p:ph idx="1"/>
          </p:nvPr>
        </p:nvSpPr>
        <p:spPr/>
        <p:txBody>
          <a:bodyPr/>
          <a:lstStyle/>
          <a:p>
            <a:r>
              <a:rPr lang="en-GB" dirty="0"/>
              <a:t>It is important to filter low quality reads:</a:t>
            </a:r>
          </a:p>
          <a:p>
            <a:pPr lvl="1"/>
            <a:r>
              <a:rPr lang="en-GB" dirty="0"/>
              <a:t>Introduce bias</a:t>
            </a:r>
          </a:p>
          <a:p>
            <a:pPr lvl="1"/>
            <a:r>
              <a:rPr lang="en-GB" u="sng" dirty="0"/>
              <a:t>Where to cut?</a:t>
            </a:r>
            <a:r>
              <a:rPr lang="en-GB" dirty="0"/>
              <a:t> Dataset dependent</a:t>
            </a:r>
          </a:p>
        </p:txBody>
      </p:sp>
      <p:pic>
        <p:nvPicPr>
          <p:cNvPr id="5" name="Picture 4">
            <a:extLst>
              <a:ext uri="{FF2B5EF4-FFF2-40B4-BE49-F238E27FC236}">
                <a16:creationId xmlns:a16="http://schemas.microsoft.com/office/drawing/2014/main" id="{FD0E53AD-AFB9-70A5-1221-DFB573B7434F}"/>
              </a:ext>
            </a:extLst>
          </p:cNvPr>
          <p:cNvPicPr>
            <a:picLocks noChangeAspect="1"/>
          </p:cNvPicPr>
          <p:nvPr/>
        </p:nvPicPr>
        <p:blipFill>
          <a:blip r:embed="rId3"/>
          <a:stretch>
            <a:fillRect/>
          </a:stretch>
        </p:blipFill>
        <p:spPr>
          <a:xfrm>
            <a:off x="923925" y="3766860"/>
            <a:ext cx="4216702" cy="2992715"/>
          </a:xfrm>
          <a:prstGeom prst="rect">
            <a:avLst/>
          </a:prstGeom>
        </p:spPr>
      </p:pic>
      <p:pic>
        <p:nvPicPr>
          <p:cNvPr id="7" name="Picture 6">
            <a:extLst>
              <a:ext uri="{FF2B5EF4-FFF2-40B4-BE49-F238E27FC236}">
                <a16:creationId xmlns:a16="http://schemas.microsoft.com/office/drawing/2014/main" id="{4026CB21-C263-B5C0-80E6-BA1E1A67D541}"/>
              </a:ext>
            </a:extLst>
          </p:cNvPr>
          <p:cNvPicPr>
            <a:picLocks noChangeAspect="1"/>
          </p:cNvPicPr>
          <p:nvPr/>
        </p:nvPicPr>
        <p:blipFill>
          <a:blip r:embed="rId4"/>
          <a:stretch>
            <a:fillRect/>
          </a:stretch>
        </p:blipFill>
        <p:spPr>
          <a:xfrm>
            <a:off x="6334125" y="3638006"/>
            <a:ext cx="4591050" cy="3118723"/>
          </a:xfrm>
          <a:prstGeom prst="rect">
            <a:avLst/>
          </a:prstGeom>
        </p:spPr>
      </p:pic>
      <p:pic>
        <p:nvPicPr>
          <p:cNvPr id="1026" name="Picture 2" descr="Balance You will find - Yoda Meme Generator">
            <a:extLst>
              <a:ext uri="{FF2B5EF4-FFF2-40B4-BE49-F238E27FC236}">
                <a16:creationId xmlns:a16="http://schemas.microsoft.com/office/drawing/2014/main" id="{37E641F5-FF44-D5B2-7726-4EA1BB538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087" y="470535"/>
            <a:ext cx="2465388" cy="295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9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F74B4-DB17-2B31-AF16-6CCA32F99F65}"/>
              </a:ext>
            </a:extLst>
          </p:cNvPr>
          <p:cNvSpPr>
            <a:spLocks noGrp="1"/>
          </p:cNvSpPr>
          <p:nvPr>
            <p:ph type="title"/>
          </p:nvPr>
        </p:nvSpPr>
        <p:spPr/>
        <p:txBody>
          <a:bodyPr/>
          <a:lstStyle/>
          <a:p>
            <a:r>
              <a:rPr lang="es-ES" dirty="0" err="1"/>
              <a:t>Assembly</a:t>
            </a:r>
            <a:r>
              <a:rPr lang="es-ES" dirty="0"/>
              <a:t> basis</a:t>
            </a:r>
            <a:endParaRPr lang="en-GB" dirty="0"/>
          </a:p>
        </p:txBody>
      </p:sp>
      <p:sp>
        <p:nvSpPr>
          <p:cNvPr id="3" name="Content Placeholder 2">
            <a:extLst>
              <a:ext uri="{FF2B5EF4-FFF2-40B4-BE49-F238E27FC236}">
                <a16:creationId xmlns:a16="http://schemas.microsoft.com/office/drawing/2014/main" id="{7392F7EA-461E-B534-59D8-BAC8F9CE77FA}"/>
              </a:ext>
            </a:extLst>
          </p:cNvPr>
          <p:cNvSpPr>
            <a:spLocks noGrp="1"/>
          </p:cNvSpPr>
          <p:nvPr>
            <p:ph idx="1"/>
          </p:nvPr>
        </p:nvSpPr>
        <p:spPr/>
        <p:txBody>
          <a:bodyPr/>
          <a:lstStyle/>
          <a:p>
            <a:r>
              <a:rPr lang="en-GB" i="1" dirty="0"/>
              <a:t>“Process that reconstructs a whole genome sequences from a set of reads” </a:t>
            </a:r>
          </a:p>
          <a:p>
            <a:pPr lvl="1"/>
            <a:r>
              <a:rPr lang="en-GB" dirty="0"/>
              <a:t>It works by aligning and merging the raw sequencing reads. </a:t>
            </a:r>
          </a:p>
          <a:p>
            <a:r>
              <a:rPr lang="en-GB" dirty="0"/>
              <a:t>Mainly done by graph-based approaches:</a:t>
            </a:r>
          </a:p>
          <a:p>
            <a:pPr lvl="1"/>
            <a:r>
              <a:rPr lang="en-GB" dirty="0" err="1"/>
              <a:t>DeBrujinn</a:t>
            </a:r>
            <a:r>
              <a:rPr lang="en-GB" dirty="0"/>
              <a:t> graphs </a:t>
            </a:r>
            <a:r>
              <a:rPr lang="en-GB" dirty="0">
                <a:sym typeface="Wingdings" panose="05000000000000000000" pitchFamily="2" charset="2"/>
              </a:rPr>
              <a:t> Exact matches of k-</a:t>
            </a:r>
            <a:r>
              <a:rPr lang="en-GB" dirty="0" err="1">
                <a:sym typeface="Wingdings" panose="05000000000000000000" pitchFamily="2" charset="2"/>
              </a:rPr>
              <a:t>mers</a:t>
            </a:r>
            <a:endParaRPr lang="en-GB" dirty="0">
              <a:sym typeface="Wingdings" panose="05000000000000000000" pitchFamily="2" charset="2"/>
            </a:endParaRPr>
          </a:p>
          <a:p>
            <a:pPr lvl="1"/>
            <a:r>
              <a:rPr lang="en-GB" dirty="0">
                <a:sym typeface="Wingdings" panose="05000000000000000000" pitchFamily="2" charset="2"/>
              </a:rPr>
              <a:t>Repeat graphs  Approximate sequence matches</a:t>
            </a:r>
          </a:p>
          <a:p>
            <a:r>
              <a:rPr lang="en-GB" dirty="0">
                <a:sym typeface="Wingdings" panose="05000000000000000000" pitchFamily="2" charset="2"/>
              </a:rPr>
              <a:t>The graphs can be visualized to assess</a:t>
            </a:r>
            <a:br>
              <a:rPr lang="en-GB" dirty="0">
                <a:sym typeface="Wingdings" panose="05000000000000000000" pitchFamily="2" charset="2"/>
              </a:rPr>
            </a:br>
            <a:r>
              <a:rPr lang="en-GB" dirty="0">
                <a:sym typeface="Wingdings" panose="05000000000000000000" pitchFamily="2" charset="2"/>
              </a:rPr>
              <a:t> how good the assembly is</a:t>
            </a:r>
            <a:endParaRPr lang="en-GB" dirty="0"/>
          </a:p>
        </p:txBody>
      </p:sp>
      <p:pic>
        <p:nvPicPr>
          <p:cNvPr id="8194" name="Picture 2" descr="19,264 Messy Road Images, Stock Photos, and Vectors | Shutterstock">
            <a:extLst>
              <a:ext uri="{FF2B5EF4-FFF2-40B4-BE49-F238E27FC236}">
                <a16:creationId xmlns:a16="http://schemas.microsoft.com/office/drawing/2014/main" id="{77C93002-5B6A-3D74-DA61-A79F599326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845"/>
          <a:stretch/>
        </p:blipFill>
        <p:spPr bwMode="auto">
          <a:xfrm>
            <a:off x="8705850" y="4141787"/>
            <a:ext cx="2647950" cy="235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4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C2A2-7271-5BFB-FAC4-2BDC130771E3}"/>
              </a:ext>
            </a:extLst>
          </p:cNvPr>
          <p:cNvSpPr>
            <a:spLocks noGrp="1"/>
          </p:cNvSpPr>
          <p:nvPr>
            <p:ph type="title"/>
          </p:nvPr>
        </p:nvSpPr>
        <p:spPr/>
        <p:txBody>
          <a:bodyPr/>
          <a:lstStyle/>
          <a:p>
            <a:r>
              <a:rPr lang="es-ES" dirty="0" err="1"/>
              <a:t>Graph</a:t>
            </a:r>
            <a:r>
              <a:rPr lang="es-ES" dirty="0"/>
              <a:t> </a:t>
            </a:r>
            <a:r>
              <a:rPr lang="es-ES" dirty="0" err="1"/>
              <a:t>example</a:t>
            </a:r>
            <a:r>
              <a:rPr lang="es-ES" dirty="0"/>
              <a:t> (</a:t>
            </a:r>
            <a:r>
              <a:rPr lang="es-ES" dirty="0" err="1"/>
              <a:t>deBrujiin</a:t>
            </a:r>
            <a:r>
              <a:rPr lang="es-ES" dirty="0"/>
              <a:t>)</a:t>
            </a:r>
            <a:endParaRPr lang="en-GB" dirty="0"/>
          </a:p>
        </p:txBody>
      </p:sp>
      <p:pic>
        <p:nvPicPr>
          <p:cNvPr id="4" name="Picture 3" descr="A diagram of a dna sequence&#10;&#10;Description automatically generated">
            <a:extLst>
              <a:ext uri="{FF2B5EF4-FFF2-40B4-BE49-F238E27FC236}">
                <a16:creationId xmlns:a16="http://schemas.microsoft.com/office/drawing/2014/main" id="{2BB0C1AC-D362-9F31-DD88-1FF63B683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7393728" cy="4427538"/>
          </a:xfrm>
          <a:prstGeom prst="rect">
            <a:avLst/>
          </a:prstGeom>
        </p:spPr>
      </p:pic>
      <p:sp>
        <p:nvSpPr>
          <p:cNvPr id="5" name="TextBox 4">
            <a:extLst>
              <a:ext uri="{FF2B5EF4-FFF2-40B4-BE49-F238E27FC236}">
                <a16:creationId xmlns:a16="http://schemas.microsoft.com/office/drawing/2014/main" id="{741A6A07-B2A0-40FD-B4E5-4BC6FFED6989}"/>
              </a:ext>
            </a:extLst>
          </p:cNvPr>
          <p:cNvSpPr txBox="1"/>
          <p:nvPr/>
        </p:nvSpPr>
        <p:spPr>
          <a:xfrm>
            <a:off x="8324849" y="3429000"/>
            <a:ext cx="3609975" cy="923330"/>
          </a:xfrm>
          <a:prstGeom prst="rect">
            <a:avLst/>
          </a:prstGeom>
          <a:noFill/>
        </p:spPr>
        <p:txBody>
          <a:bodyPr wrap="square" rtlCol="0">
            <a:spAutoFit/>
          </a:bodyPr>
          <a:lstStyle/>
          <a:p>
            <a:pPr algn="ctr"/>
            <a:r>
              <a:rPr lang="en-GB" dirty="0"/>
              <a:t>Once the graph is done, a path is selected, and the contig assembled</a:t>
            </a:r>
          </a:p>
        </p:txBody>
      </p:sp>
      <p:sp>
        <p:nvSpPr>
          <p:cNvPr id="6" name="Freeform: Shape 5">
            <a:extLst>
              <a:ext uri="{FF2B5EF4-FFF2-40B4-BE49-F238E27FC236}">
                <a16:creationId xmlns:a16="http://schemas.microsoft.com/office/drawing/2014/main" id="{12897611-2936-9B85-7DB9-D5A954B51032}"/>
              </a:ext>
            </a:extLst>
          </p:cNvPr>
          <p:cNvSpPr/>
          <p:nvPr/>
        </p:nvSpPr>
        <p:spPr>
          <a:xfrm>
            <a:off x="5029200" y="4924425"/>
            <a:ext cx="2819408" cy="833511"/>
          </a:xfrm>
          <a:custGeom>
            <a:avLst/>
            <a:gdLst>
              <a:gd name="connsiteX0" fmla="*/ 0 w 2819408"/>
              <a:gd name="connsiteY0" fmla="*/ 161925 h 833511"/>
              <a:gd name="connsiteX1" fmla="*/ 42863 w 2819408"/>
              <a:gd name="connsiteY1" fmla="*/ 166688 h 833511"/>
              <a:gd name="connsiteX2" fmla="*/ 152400 w 2819408"/>
              <a:gd name="connsiteY2" fmla="*/ 147638 h 833511"/>
              <a:gd name="connsiteX3" fmla="*/ 180975 w 2819408"/>
              <a:gd name="connsiteY3" fmla="*/ 138113 h 833511"/>
              <a:gd name="connsiteX4" fmla="*/ 214313 w 2819408"/>
              <a:gd name="connsiteY4" fmla="*/ 123825 h 833511"/>
              <a:gd name="connsiteX5" fmla="*/ 228600 w 2819408"/>
              <a:gd name="connsiteY5" fmla="*/ 109538 h 833511"/>
              <a:gd name="connsiteX6" fmla="*/ 266700 w 2819408"/>
              <a:gd name="connsiteY6" fmla="*/ 90488 h 833511"/>
              <a:gd name="connsiteX7" fmla="*/ 280988 w 2819408"/>
              <a:gd name="connsiteY7" fmla="*/ 76200 h 833511"/>
              <a:gd name="connsiteX8" fmla="*/ 300038 w 2819408"/>
              <a:gd name="connsiteY8" fmla="*/ 66675 h 833511"/>
              <a:gd name="connsiteX9" fmla="*/ 323850 w 2819408"/>
              <a:gd name="connsiteY9" fmla="*/ 52388 h 833511"/>
              <a:gd name="connsiteX10" fmla="*/ 342900 w 2819408"/>
              <a:gd name="connsiteY10" fmla="*/ 38100 h 833511"/>
              <a:gd name="connsiteX11" fmla="*/ 357188 w 2819408"/>
              <a:gd name="connsiteY11" fmla="*/ 23813 h 833511"/>
              <a:gd name="connsiteX12" fmla="*/ 376238 w 2819408"/>
              <a:gd name="connsiteY12" fmla="*/ 14288 h 833511"/>
              <a:gd name="connsiteX13" fmla="*/ 390525 w 2819408"/>
              <a:gd name="connsiteY13" fmla="*/ 9525 h 833511"/>
              <a:gd name="connsiteX14" fmla="*/ 433388 w 2819408"/>
              <a:gd name="connsiteY14" fmla="*/ 0 h 833511"/>
              <a:gd name="connsiteX15" fmla="*/ 495300 w 2819408"/>
              <a:gd name="connsiteY15" fmla="*/ 14288 h 833511"/>
              <a:gd name="connsiteX16" fmla="*/ 509588 w 2819408"/>
              <a:gd name="connsiteY16" fmla="*/ 28575 h 833511"/>
              <a:gd name="connsiteX17" fmla="*/ 523875 w 2819408"/>
              <a:gd name="connsiteY17" fmla="*/ 38100 h 833511"/>
              <a:gd name="connsiteX18" fmla="*/ 538163 w 2819408"/>
              <a:gd name="connsiteY18" fmla="*/ 52388 h 833511"/>
              <a:gd name="connsiteX19" fmla="*/ 552450 w 2819408"/>
              <a:gd name="connsiteY19" fmla="*/ 61913 h 833511"/>
              <a:gd name="connsiteX20" fmla="*/ 595313 w 2819408"/>
              <a:gd name="connsiteY20" fmla="*/ 109538 h 833511"/>
              <a:gd name="connsiteX21" fmla="*/ 619125 w 2819408"/>
              <a:gd name="connsiteY21" fmla="*/ 147638 h 833511"/>
              <a:gd name="connsiteX22" fmla="*/ 638175 w 2819408"/>
              <a:gd name="connsiteY22" fmla="*/ 195263 h 833511"/>
              <a:gd name="connsiteX23" fmla="*/ 642938 w 2819408"/>
              <a:gd name="connsiteY23" fmla="*/ 214313 h 833511"/>
              <a:gd name="connsiteX24" fmla="*/ 652463 w 2819408"/>
              <a:gd name="connsiteY24" fmla="*/ 257175 h 833511"/>
              <a:gd name="connsiteX25" fmla="*/ 647700 w 2819408"/>
              <a:gd name="connsiteY25" fmla="*/ 333375 h 833511"/>
              <a:gd name="connsiteX26" fmla="*/ 638175 w 2819408"/>
              <a:gd name="connsiteY26" fmla="*/ 352425 h 833511"/>
              <a:gd name="connsiteX27" fmla="*/ 633413 w 2819408"/>
              <a:gd name="connsiteY27" fmla="*/ 385763 h 833511"/>
              <a:gd name="connsiteX28" fmla="*/ 619125 w 2819408"/>
              <a:gd name="connsiteY28" fmla="*/ 461963 h 833511"/>
              <a:gd name="connsiteX29" fmla="*/ 623888 w 2819408"/>
              <a:gd name="connsiteY29" fmla="*/ 514350 h 833511"/>
              <a:gd name="connsiteX30" fmla="*/ 638175 w 2819408"/>
              <a:gd name="connsiteY30" fmla="*/ 538163 h 833511"/>
              <a:gd name="connsiteX31" fmla="*/ 652463 w 2819408"/>
              <a:gd name="connsiteY31" fmla="*/ 566738 h 833511"/>
              <a:gd name="connsiteX32" fmla="*/ 704850 w 2819408"/>
              <a:gd name="connsiteY32" fmla="*/ 614363 h 833511"/>
              <a:gd name="connsiteX33" fmla="*/ 719138 w 2819408"/>
              <a:gd name="connsiteY33" fmla="*/ 628650 h 833511"/>
              <a:gd name="connsiteX34" fmla="*/ 738188 w 2819408"/>
              <a:gd name="connsiteY34" fmla="*/ 633413 h 833511"/>
              <a:gd name="connsiteX35" fmla="*/ 785813 w 2819408"/>
              <a:gd name="connsiteY35" fmla="*/ 642938 h 833511"/>
              <a:gd name="connsiteX36" fmla="*/ 809625 w 2819408"/>
              <a:gd name="connsiteY36" fmla="*/ 647700 h 833511"/>
              <a:gd name="connsiteX37" fmla="*/ 919163 w 2819408"/>
              <a:gd name="connsiteY37" fmla="*/ 657225 h 833511"/>
              <a:gd name="connsiteX38" fmla="*/ 938213 w 2819408"/>
              <a:gd name="connsiteY38" fmla="*/ 661988 h 833511"/>
              <a:gd name="connsiteX39" fmla="*/ 966788 w 2819408"/>
              <a:gd name="connsiteY39" fmla="*/ 671513 h 833511"/>
              <a:gd name="connsiteX40" fmla="*/ 1023938 w 2819408"/>
              <a:gd name="connsiteY40" fmla="*/ 685800 h 833511"/>
              <a:gd name="connsiteX41" fmla="*/ 1047750 w 2819408"/>
              <a:gd name="connsiteY41" fmla="*/ 695325 h 833511"/>
              <a:gd name="connsiteX42" fmla="*/ 1133475 w 2819408"/>
              <a:gd name="connsiteY42" fmla="*/ 704850 h 833511"/>
              <a:gd name="connsiteX43" fmla="*/ 1176338 w 2819408"/>
              <a:gd name="connsiteY43" fmla="*/ 723900 h 833511"/>
              <a:gd name="connsiteX44" fmla="*/ 1304925 w 2819408"/>
              <a:gd name="connsiteY44" fmla="*/ 733425 h 833511"/>
              <a:gd name="connsiteX45" fmla="*/ 1338263 w 2819408"/>
              <a:gd name="connsiteY45" fmla="*/ 762000 h 833511"/>
              <a:gd name="connsiteX46" fmla="*/ 1357313 w 2819408"/>
              <a:gd name="connsiteY46" fmla="*/ 776288 h 833511"/>
              <a:gd name="connsiteX47" fmla="*/ 1371600 w 2819408"/>
              <a:gd name="connsiteY47" fmla="*/ 785813 h 833511"/>
              <a:gd name="connsiteX48" fmla="*/ 1385888 w 2819408"/>
              <a:gd name="connsiteY48" fmla="*/ 800100 h 833511"/>
              <a:gd name="connsiteX49" fmla="*/ 1423988 w 2819408"/>
              <a:gd name="connsiteY49" fmla="*/ 809625 h 833511"/>
              <a:gd name="connsiteX50" fmla="*/ 1471613 w 2819408"/>
              <a:gd name="connsiteY50" fmla="*/ 819150 h 833511"/>
              <a:gd name="connsiteX51" fmla="*/ 1524000 w 2819408"/>
              <a:gd name="connsiteY51" fmla="*/ 833438 h 833511"/>
              <a:gd name="connsiteX52" fmla="*/ 1581150 w 2819408"/>
              <a:gd name="connsiteY52" fmla="*/ 819150 h 833511"/>
              <a:gd name="connsiteX53" fmla="*/ 1614488 w 2819408"/>
              <a:gd name="connsiteY53" fmla="*/ 790575 h 833511"/>
              <a:gd name="connsiteX54" fmla="*/ 1628775 w 2819408"/>
              <a:gd name="connsiteY54" fmla="*/ 776288 h 833511"/>
              <a:gd name="connsiteX55" fmla="*/ 1662113 w 2819408"/>
              <a:gd name="connsiteY55" fmla="*/ 752475 h 833511"/>
              <a:gd name="connsiteX56" fmla="*/ 1704975 w 2819408"/>
              <a:gd name="connsiteY56" fmla="*/ 719138 h 833511"/>
              <a:gd name="connsiteX57" fmla="*/ 1757363 w 2819408"/>
              <a:gd name="connsiteY57" fmla="*/ 685800 h 833511"/>
              <a:gd name="connsiteX58" fmla="*/ 1781175 w 2819408"/>
              <a:gd name="connsiteY58" fmla="*/ 681038 h 833511"/>
              <a:gd name="connsiteX59" fmla="*/ 1833563 w 2819408"/>
              <a:gd name="connsiteY59" fmla="*/ 661988 h 833511"/>
              <a:gd name="connsiteX60" fmla="*/ 1871663 w 2819408"/>
              <a:gd name="connsiteY60" fmla="*/ 652463 h 833511"/>
              <a:gd name="connsiteX61" fmla="*/ 1900238 w 2819408"/>
              <a:gd name="connsiteY61" fmla="*/ 633413 h 833511"/>
              <a:gd name="connsiteX62" fmla="*/ 1947863 w 2819408"/>
              <a:gd name="connsiteY62" fmla="*/ 623888 h 833511"/>
              <a:gd name="connsiteX63" fmla="*/ 2062163 w 2819408"/>
              <a:gd name="connsiteY63" fmla="*/ 609600 h 833511"/>
              <a:gd name="connsiteX64" fmla="*/ 2100263 w 2819408"/>
              <a:gd name="connsiteY64" fmla="*/ 619125 h 833511"/>
              <a:gd name="connsiteX65" fmla="*/ 2205038 w 2819408"/>
              <a:gd name="connsiteY65" fmla="*/ 652463 h 833511"/>
              <a:gd name="connsiteX66" fmla="*/ 2295525 w 2819408"/>
              <a:gd name="connsiteY66" fmla="*/ 666750 h 833511"/>
              <a:gd name="connsiteX67" fmla="*/ 2362200 w 2819408"/>
              <a:gd name="connsiteY67" fmla="*/ 657225 h 833511"/>
              <a:gd name="connsiteX68" fmla="*/ 2400300 w 2819408"/>
              <a:gd name="connsiteY68" fmla="*/ 623888 h 833511"/>
              <a:gd name="connsiteX69" fmla="*/ 2447925 w 2819408"/>
              <a:gd name="connsiteY69" fmla="*/ 581025 h 833511"/>
              <a:gd name="connsiteX70" fmla="*/ 2462213 w 2819408"/>
              <a:gd name="connsiteY70" fmla="*/ 547688 h 833511"/>
              <a:gd name="connsiteX71" fmla="*/ 2471738 w 2819408"/>
              <a:gd name="connsiteY71" fmla="*/ 528638 h 833511"/>
              <a:gd name="connsiteX72" fmla="*/ 2486025 w 2819408"/>
              <a:gd name="connsiteY72" fmla="*/ 490538 h 833511"/>
              <a:gd name="connsiteX73" fmla="*/ 2500313 w 2819408"/>
              <a:gd name="connsiteY73" fmla="*/ 461963 h 833511"/>
              <a:gd name="connsiteX74" fmla="*/ 2514600 w 2819408"/>
              <a:gd name="connsiteY74" fmla="*/ 452438 h 833511"/>
              <a:gd name="connsiteX75" fmla="*/ 2557463 w 2819408"/>
              <a:gd name="connsiteY75" fmla="*/ 404813 h 833511"/>
              <a:gd name="connsiteX76" fmla="*/ 2576513 w 2819408"/>
              <a:gd name="connsiteY76" fmla="*/ 390525 h 833511"/>
              <a:gd name="connsiteX77" fmla="*/ 2633663 w 2819408"/>
              <a:gd name="connsiteY77" fmla="*/ 361950 h 833511"/>
              <a:gd name="connsiteX78" fmla="*/ 2671763 w 2819408"/>
              <a:gd name="connsiteY78" fmla="*/ 342900 h 833511"/>
              <a:gd name="connsiteX79" fmla="*/ 2719388 w 2819408"/>
              <a:gd name="connsiteY79" fmla="*/ 309563 h 833511"/>
              <a:gd name="connsiteX80" fmla="*/ 2733675 w 2819408"/>
              <a:gd name="connsiteY80" fmla="*/ 295275 h 833511"/>
              <a:gd name="connsiteX81" fmla="*/ 2752725 w 2819408"/>
              <a:gd name="connsiteY81" fmla="*/ 280988 h 833511"/>
              <a:gd name="connsiteX82" fmla="*/ 2790825 w 2819408"/>
              <a:gd name="connsiteY82" fmla="*/ 247650 h 833511"/>
              <a:gd name="connsiteX83" fmla="*/ 2819400 w 2819408"/>
              <a:gd name="connsiteY83" fmla="*/ 223838 h 833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819408" h="833511">
                <a:moveTo>
                  <a:pt x="0" y="161925"/>
                </a:moveTo>
                <a:cubicBezTo>
                  <a:pt x="14288" y="163513"/>
                  <a:pt x="28487" y="166688"/>
                  <a:pt x="42863" y="166688"/>
                </a:cubicBezTo>
                <a:cubicBezTo>
                  <a:pt x="78625" y="166688"/>
                  <a:pt x="118757" y="158852"/>
                  <a:pt x="152400" y="147638"/>
                </a:cubicBezTo>
                <a:cubicBezTo>
                  <a:pt x="161925" y="144463"/>
                  <a:pt x="171800" y="142191"/>
                  <a:pt x="180975" y="138113"/>
                </a:cubicBezTo>
                <a:cubicBezTo>
                  <a:pt x="223264" y="119318"/>
                  <a:pt x="163918" y="136425"/>
                  <a:pt x="214313" y="123825"/>
                </a:cubicBezTo>
                <a:cubicBezTo>
                  <a:pt x="219075" y="119063"/>
                  <a:pt x="222752" y="112880"/>
                  <a:pt x="228600" y="109538"/>
                </a:cubicBezTo>
                <a:cubicBezTo>
                  <a:pt x="277933" y="81347"/>
                  <a:pt x="215028" y="134777"/>
                  <a:pt x="266700" y="90488"/>
                </a:cubicBezTo>
                <a:cubicBezTo>
                  <a:pt x="271814" y="86105"/>
                  <a:pt x="275507" y="80115"/>
                  <a:pt x="280988" y="76200"/>
                </a:cubicBezTo>
                <a:cubicBezTo>
                  <a:pt x="286765" y="72073"/>
                  <a:pt x="293832" y="70123"/>
                  <a:pt x="300038" y="66675"/>
                </a:cubicBezTo>
                <a:cubicBezTo>
                  <a:pt x="308130" y="62180"/>
                  <a:pt x="316148" y="57523"/>
                  <a:pt x="323850" y="52388"/>
                </a:cubicBezTo>
                <a:cubicBezTo>
                  <a:pt x="330454" y="47985"/>
                  <a:pt x="336873" y="43266"/>
                  <a:pt x="342900" y="38100"/>
                </a:cubicBezTo>
                <a:cubicBezTo>
                  <a:pt x="348014" y="33717"/>
                  <a:pt x="351707" y="27728"/>
                  <a:pt x="357188" y="23813"/>
                </a:cubicBezTo>
                <a:cubicBezTo>
                  <a:pt x="362965" y="19687"/>
                  <a:pt x="369713" y="17085"/>
                  <a:pt x="376238" y="14288"/>
                </a:cubicBezTo>
                <a:cubicBezTo>
                  <a:pt x="380852" y="12310"/>
                  <a:pt x="385698" y="10904"/>
                  <a:pt x="390525" y="9525"/>
                </a:cubicBezTo>
                <a:cubicBezTo>
                  <a:pt x="406207" y="5044"/>
                  <a:pt x="417034" y="3271"/>
                  <a:pt x="433388" y="0"/>
                </a:cubicBezTo>
                <a:cubicBezTo>
                  <a:pt x="454025" y="4763"/>
                  <a:pt x="475469" y="6851"/>
                  <a:pt x="495300" y="14288"/>
                </a:cubicBezTo>
                <a:cubicBezTo>
                  <a:pt x="501606" y="16653"/>
                  <a:pt x="504414" y="24263"/>
                  <a:pt x="509588" y="28575"/>
                </a:cubicBezTo>
                <a:cubicBezTo>
                  <a:pt x="513985" y="32239"/>
                  <a:pt x="519478" y="34436"/>
                  <a:pt x="523875" y="38100"/>
                </a:cubicBezTo>
                <a:cubicBezTo>
                  <a:pt x="529049" y="42412"/>
                  <a:pt x="532989" y="48076"/>
                  <a:pt x="538163" y="52388"/>
                </a:cubicBezTo>
                <a:cubicBezTo>
                  <a:pt x="542560" y="56052"/>
                  <a:pt x="548621" y="57659"/>
                  <a:pt x="552450" y="61913"/>
                </a:cubicBezTo>
                <a:cubicBezTo>
                  <a:pt x="600462" y="115260"/>
                  <a:pt x="562046" y="87361"/>
                  <a:pt x="595313" y="109538"/>
                </a:cubicBezTo>
                <a:cubicBezTo>
                  <a:pt x="603250" y="122238"/>
                  <a:pt x="615492" y="133109"/>
                  <a:pt x="619125" y="147638"/>
                </a:cubicBezTo>
                <a:cubicBezTo>
                  <a:pt x="629998" y="191127"/>
                  <a:pt x="615222" y="137881"/>
                  <a:pt x="638175" y="195263"/>
                </a:cubicBezTo>
                <a:cubicBezTo>
                  <a:pt x="640606" y="201340"/>
                  <a:pt x="641466" y="207935"/>
                  <a:pt x="642938" y="214313"/>
                </a:cubicBezTo>
                <a:cubicBezTo>
                  <a:pt x="646229" y="228574"/>
                  <a:pt x="649288" y="242888"/>
                  <a:pt x="652463" y="257175"/>
                </a:cubicBezTo>
                <a:cubicBezTo>
                  <a:pt x="650875" y="282575"/>
                  <a:pt x="651475" y="308207"/>
                  <a:pt x="647700" y="333375"/>
                </a:cubicBezTo>
                <a:cubicBezTo>
                  <a:pt x="646647" y="340396"/>
                  <a:pt x="640043" y="345576"/>
                  <a:pt x="638175" y="352425"/>
                </a:cubicBezTo>
                <a:cubicBezTo>
                  <a:pt x="635222" y="363255"/>
                  <a:pt x="635614" y="374756"/>
                  <a:pt x="633413" y="385763"/>
                </a:cubicBezTo>
                <a:cubicBezTo>
                  <a:pt x="616572" y="469973"/>
                  <a:pt x="629630" y="377932"/>
                  <a:pt x="619125" y="461963"/>
                </a:cubicBezTo>
                <a:cubicBezTo>
                  <a:pt x="620713" y="479425"/>
                  <a:pt x="619635" y="497339"/>
                  <a:pt x="623888" y="514350"/>
                </a:cubicBezTo>
                <a:cubicBezTo>
                  <a:pt x="626133" y="523330"/>
                  <a:pt x="633742" y="530037"/>
                  <a:pt x="638175" y="538163"/>
                </a:cubicBezTo>
                <a:cubicBezTo>
                  <a:pt x="643274" y="547512"/>
                  <a:pt x="645884" y="558364"/>
                  <a:pt x="652463" y="566738"/>
                </a:cubicBezTo>
                <a:cubicBezTo>
                  <a:pt x="703235" y="631356"/>
                  <a:pt x="672871" y="587714"/>
                  <a:pt x="704850" y="614363"/>
                </a:cubicBezTo>
                <a:cubicBezTo>
                  <a:pt x="710024" y="618675"/>
                  <a:pt x="713290" y="625308"/>
                  <a:pt x="719138" y="628650"/>
                </a:cubicBezTo>
                <a:cubicBezTo>
                  <a:pt x="724821" y="631897"/>
                  <a:pt x="731788" y="632041"/>
                  <a:pt x="738188" y="633413"/>
                </a:cubicBezTo>
                <a:cubicBezTo>
                  <a:pt x="754018" y="636805"/>
                  <a:pt x="769938" y="639763"/>
                  <a:pt x="785813" y="642938"/>
                </a:cubicBezTo>
                <a:cubicBezTo>
                  <a:pt x="793750" y="644525"/>
                  <a:pt x="801561" y="646999"/>
                  <a:pt x="809625" y="647700"/>
                </a:cubicBezTo>
                <a:lnTo>
                  <a:pt x="919163" y="657225"/>
                </a:lnTo>
                <a:cubicBezTo>
                  <a:pt x="925513" y="658813"/>
                  <a:pt x="931944" y="660107"/>
                  <a:pt x="938213" y="661988"/>
                </a:cubicBezTo>
                <a:cubicBezTo>
                  <a:pt x="947830" y="664873"/>
                  <a:pt x="957114" y="668826"/>
                  <a:pt x="966788" y="671513"/>
                </a:cubicBezTo>
                <a:cubicBezTo>
                  <a:pt x="985708" y="676768"/>
                  <a:pt x="1005706" y="678507"/>
                  <a:pt x="1023938" y="685800"/>
                </a:cubicBezTo>
                <a:cubicBezTo>
                  <a:pt x="1031875" y="688975"/>
                  <a:pt x="1039502" y="693076"/>
                  <a:pt x="1047750" y="695325"/>
                </a:cubicBezTo>
                <a:cubicBezTo>
                  <a:pt x="1068624" y="701018"/>
                  <a:pt x="1119275" y="703667"/>
                  <a:pt x="1133475" y="704850"/>
                </a:cubicBezTo>
                <a:cubicBezTo>
                  <a:pt x="1143340" y="709782"/>
                  <a:pt x="1166202" y="721873"/>
                  <a:pt x="1176338" y="723900"/>
                </a:cubicBezTo>
                <a:cubicBezTo>
                  <a:pt x="1198081" y="728249"/>
                  <a:pt x="1297473" y="732987"/>
                  <a:pt x="1304925" y="733425"/>
                </a:cubicBezTo>
                <a:cubicBezTo>
                  <a:pt x="1360634" y="775208"/>
                  <a:pt x="1291828" y="722200"/>
                  <a:pt x="1338263" y="762000"/>
                </a:cubicBezTo>
                <a:cubicBezTo>
                  <a:pt x="1344290" y="767166"/>
                  <a:pt x="1350854" y="771674"/>
                  <a:pt x="1357313" y="776288"/>
                </a:cubicBezTo>
                <a:cubicBezTo>
                  <a:pt x="1361970" y="779615"/>
                  <a:pt x="1367203" y="782149"/>
                  <a:pt x="1371600" y="785813"/>
                </a:cubicBezTo>
                <a:cubicBezTo>
                  <a:pt x="1376774" y="790125"/>
                  <a:pt x="1379756" y="797313"/>
                  <a:pt x="1385888" y="800100"/>
                </a:cubicBezTo>
                <a:cubicBezTo>
                  <a:pt x="1397806" y="805517"/>
                  <a:pt x="1411288" y="806450"/>
                  <a:pt x="1423988" y="809625"/>
                </a:cubicBezTo>
                <a:cubicBezTo>
                  <a:pt x="1452412" y="816731"/>
                  <a:pt x="1436573" y="813311"/>
                  <a:pt x="1471613" y="819150"/>
                </a:cubicBezTo>
                <a:cubicBezTo>
                  <a:pt x="1478460" y="821432"/>
                  <a:pt x="1514051" y="834608"/>
                  <a:pt x="1524000" y="833438"/>
                </a:cubicBezTo>
                <a:cubicBezTo>
                  <a:pt x="1543502" y="831144"/>
                  <a:pt x="1562100" y="823913"/>
                  <a:pt x="1581150" y="819150"/>
                </a:cubicBezTo>
                <a:cubicBezTo>
                  <a:pt x="1616610" y="783692"/>
                  <a:pt x="1571713" y="827240"/>
                  <a:pt x="1614488" y="790575"/>
                </a:cubicBezTo>
                <a:cubicBezTo>
                  <a:pt x="1619602" y="786192"/>
                  <a:pt x="1623661" y="780671"/>
                  <a:pt x="1628775" y="776288"/>
                </a:cubicBezTo>
                <a:cubicBezTo>
                  <a:pt x="1651316" y="756967"/>
                  <a:pt x="1642005" y="767556"/>
                  <a:pt x="1662113" y="752475"/>
                </a:cubicBezTo>
                <a:cubicBezTo>
                  <a:pt x="1676593" y="741615"/>
                  <a:pt x="1690743" y="730321"/>
                  <a:pt x="1704975" y="719138"/>
                </a:cubicBezTo>
                <a:cubicBezTo>
                  <a:pt x="1726573" y="702168"/>
                  <a:pt x="1730728" y="695485"/>
                  <a:pt x="1757363" y="685800"/>
                </a:cubicBezTo>
                <a:cubicBezTo>
                  <a:pt x="1764970" y="683034"/>
                  <a:pt x="1773366" y="683168"/>
                  <a:pt x="1781175" y="681038"/>
                </a:cubicBezTo>
                <a:cubicBezTo>
                  <a:pt x="1856988" y="660362"/>
                  <a:pt x="1767111" y="682435"/>
                  <a:pt x="1833563" y="661988"/>
                </a:cubicBezTo>
                <a:cubicBezTo>
                  <a:pt x="1846075" y="658138"/>
                  <a:pt x="1858963" y="655638"/>
                  <a:pt x="1871663" y="652463"/>
                </a:cubicBezTo>
                <a:cubicBezTo>
                  <a:pt x="1881188" y="646113"/>
                  <a:pt x="1889519" y="637433"/>
                  <a:pt x="1900238" y="633413"/>
                </a:cubicBezTo>
                <a:cubicBezTo>
                  <a:pt x="1915397" y="627729"/>
                  <a:pt x="1932504" y="629008"/>
                  <a:pt x="1947863" y="623888"/>
                </a:cubicBezTo>
                <a:cubicBezTo>
                  <a:pt x="2003588" y="605313"/>
                  <a:pt x="1966413" y="614920"/>
                  <a:pt x="2062163" y="609600"/>
                </a:cubicBezTo>
                <a:cubicBezTo>
                  <a:pt x="2074863" y="612775"/>
                  <a:pt x="2087724" y="615363"/>
                  <a:pt x="2100263" y="619125"/>
                </a:cubicBezTo>
                <a:cubicBezTo>
                  <a:pt x="2135368" y="629657"/>
                  <a:pt x="2169099" y="645275"/>
                  <a:pt x="2205038" y="652463"/>
                </a:cubicBezTo>
                <a:cubicBezTo>
                  <a:pt x="2266759" y="664807"/>
                  <a:pt x="2236573" y="660200"/>
                  <a:pt x="2295525" y="666750"/>
                </a:cubicBezTo>
                <a:cubicBezTo>
                  <a:pt x="2317750" y="663575"/>
                  <a:pt x="2340489" y="662938"/>
                  <a:pt x="2362200" y="657225"/>
                </a:cubicBezTo>
                <a:cubicBezTo>
                  <a:pt x="2389291" y="650096"/>
                  <a:pt x="2383484" y="640704"/>
                  <a:pt x="2400300" y="623888"/>
                </a:cubicBezTo>
                <a:cubicBezTo>
                  <a:pt x="2417437" y="606751"/>
                  <a:pt x="2435271" y="606332"/>
                  <a:pt x="2447925" y="581025"/>
                </a:cubicBezTo>
                <a:cubicBezTo>
                  <a:pt x="2479516" y="517843"/>
                  <a:pt x="2441189" y="596741"/>
                  <a:pt x="2462213" y="547688"/>
                </a:cubicBezTo>
                <a:cubicBezTo>
                  <a:pt x="2465010" y="541163"/>
                  <a:pt x="2468563" y="534988"/>
                  <a:pt x="2471738" y="528638"/>
                </a:cubicBezTo>
                <a:cubicBezTo>
                  <a:pt x="2480517" y="493519"/>
                  <a:pt x="2471083" y="525401"/>
                  <a:pt x="2486025" y="490538"/>
                </a:cubicBezTo>
                <a:cubicBezTo>
                  <a:pt x="2491835" y="476981"/>
                  <a:pt x="2488873" y="473403"/>
                  <a:pt x="2500313" y="461963"/>
                </a:cubicBezTo>
                <a:cubicBezTo>
                  <a:pt x="2504360" y="457916"/>
                  <a:pt x="2509838" y="455613"/>
                  <a:pt x="2514600" y="452438"/>
                </a:cubicBezTo>
                <a:cubicBezTo>
                  <a:pt x="2528304" y="431881"/>
                  <a:pt x="2532536" y="423509"/>
                  <a:pt x="2557463" y="404813"/>
                </a:cubicBezTo>
                <a:cubicBezTo>
                  <a:pt x="2563813" y="400050"/>
                  <a:pt x="2569595" y="394417"/>
                  <a:pt x="2576513" y="390525"/>
                </a:cubicBezTo>
                <a:cubicBezTo>
                  <a:pt x="2595076" y="380083"/>
                  <a:pt x="2614613" y="371475"/>
                  <a:pt x="2633663" y="361950"/>
                </a:cubicBezTo>
                <a:cubicBezTo>
                  <a:pt x="2646363" y="355600"/>
                  <a:pt x="2659587" y="350205"/>
                  <a:pt x="2671763" y="342900"/>
                </a:cubicBezTo>
                <a:cubicBezTo>
                  <a:pt x="2696580" y="328010"/>
                  <a:pt x="2696815" y="329314"/>
                  <a:pt x="2719388" y="309563"/>
                </a:cubicBezTo>
                <a:cubicBezTo>
                  <a:pt x="2724457" y="305128"/>
                  <a:pt x="2728561" y="299658"/>
                  <a:pt x="2733675" y="295275"/>
                </a:cubicBezTo>
                <a:cubicBezTo>
                  <a:pt x="2739701" y="290109"/>
                  <a:pt x="2746698" y="286154"/>
                  <a:pt x="2752725" y="280988"/>
                </a:cubicBezTo>
                <a:cubicBezTo>
                  <a:pt x="2787039" y="251576"/>
                  <a:pt x="2742378" y="282884"/>
                  <a:pt x="2790825" y="247650"/>
                </a:cubicBezTo>
                <a:cubicBezTo>
                  <a:pt x="2820721" y="225907"/>
                  <a:pt x="2819400" y="240299"/>
                  <a:pt x="2819400" y="223838"/>
                </a:cubicBezTo>
              </a:path>
            </a:pathLst>
          </a:custGeom>
          <a:ln>
            <a:solidFill>
              <a:srgbClr val="C00000"/>
            </a:solidFill>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C1AD1173-BE49-A4E0-B80C-1C4361DB1D91}"/>
              </a:ext>
            </a:extLst>
          </p:cNvPr>
          <p:cNvSpPr txBox="1"/>
          <p:nvPr/>
        </p:nvSpPr>
        <p:spPr>
          <a:xfrm>
            <a:off x="8534408" y="4601259"/>
            <a:ext cx="1952625" cy="923330"/>
          </a:xfrm>
          <a:prstGeom prst="rect">
            <a:avLst/>
          </a:prstGeom>
          <a:noFill/>
        </p:spPr>
        <p:txBody>
          <a:bodyPr wrap="square" rtlCol="0">
            <a:spAutoFit/>
          </a:bodyPr>
          <a:lstStyle/>
          <a:p>
            <a:r>
              <a:rPr lang="en-GB" dirty="0"/>
              <a:t>GAGGTT</a:t>
            </a:r>
            <a:br>
              <a:rPr lang="en-GB" dirty="0"/>
            </a:br>
            <a:br>
              <a:rPr lang="en-GB" dirty="0"/>
            </a:br>
            <a:r>
              <a:rPr lang="en-GB" dirty="0"/>
              <a:t>AAAGGCGTTT</a:t>
            </a:r>
          </a:p>
        </p:txBody>
      </p:sp>
      <p:sp>
        <p:nvSpPr>
          <p:cNvPr id="8" name="Freeform: Shape 7">
            <a:extLst>
              <a:ext uri="{FF2B5EF4-FFF2-40B4-BE49-F238E27FC236}">
                <a16:creationId xmlns:a16="http://schemas.microsoft.com/office/drawing/2014/main" id="{17BF2A39-788E-566F-46FA-4FF51DE5BA36}"/>
              </a:ext>
            </a:extLst>
          </p:cNvPr>
          <p:cNvSpPr/>
          <p:nvPr/>
        </p:nvSpPr>
        <p:spPr>
          <a:xfrm>
            <a:off x="5928360" y="4221480"/>
            <a:ext cx="1600542" cy="1005840"/>
          </a:xfrm>
          <a:custGeom>
            <a:avLst/>
            <a:gdLst>
              <a:gd name="connsiteX0" fmla="*/ 68580 w 1600542"/>
              <a:gd name="connsiteY0" fmla="*/ 640080 h 1005840"/>
              <a:gd name="connsiteX1" fmla="*/ 190500 w 1600542"/>
              <a:gd name="connsiteY1" fmla="*/ 670560 h 1005840"/>
              <a:gd name="connsiteX2" fmla="*/ 266700 w 1600542"/>
              <a:gd name="connsiteY2" fmla="*/ 693420 h 1005840"/>
              <a:gd name="connsiteX3" fmla="*/ 388620 w 1600542"/>
              <a:gd name="connsiteY3" fmla="*/ 670560 h 1005840"/>
              <a:gd name="connsiteX4" fmla="*/ 457200 w 1600542"/>
              <a:gd name="connsiteY4" fmla="*/ 693420 h 1005840"/>
              <a:gd name="connsiteX5" fmla="*/ 502920 w 1600542"/>
              <a:gd name="connsiteY5" fmla="*/ 746760 h 1005840"/>
              <a:gd name="connsiteX6" fmla="*/ 533400 w 1600542"/>
              <a:gd name="connsiteY6" fmla="*/ 784860 h 1005840"/>
              <a:gd name="connsiteX7" fmla="*/ 563880 w 1600542"/>
              <a:gd name="connsiteY7" fmla="*/ 815340 h 1005840"/>
              <a:gd name="connsiteX8" fmla="*/ 586740 w 1600542"/>
              <a:gd name="connsiteY8" fmla="*/ 845820 h 1005840"/>
              <a:gd name="connsiteX9" fmla="*/ 617220 w 1600542"/>
              <a:gd name="connsiteY9" fmla="*/ 876300 h 1005840"/>
              <a:gd name="connsiteX10" fmla="*/ 640080 w 1600542"/>
              <a:gd name="connsiteY10" fmla="*/ 906780 h 1005840"/>
              <a:gd name="connsiteX11" fmla="*/ 678180 w 1600542"/>
              <a:gd name="connsiteY11" fmla="*/ 929640 h 1005840"/>
              <a:gd name="connsiteX12" fmla="*/ 739140 w 1600542"/>
              <a:gd name="connsiteY12" fmla="*/ 960120 h 1005840"/>
              <a:gd name="connsiteX13" fmla="*/ 762000 w 1600542"/>
              <a:gd name="connsiteY13" fmla="*/ 982980 h 1005840"/>
              <a:gd name="connsiteX14" fmla="*/ 838200 w 1600542"/>
              <a:gd name="connsiteY14" fmla="*/ 1005840 h 1005840"/>
              <a:gd name="connsiteX15" fmla="*/ 1097280 w 1600542"/>
              <a:gd name="connsiteY15" fmla="*/ 998220 h 1005840"/>
              <a:gd name="connsiteX16" fmla="*/ 1135380 w 1600542"/>
              <a:gd name="connsiteY16" fmla="*/ 975360 h 1005840"/>
              <a:gd name="connsiteX17" fmla="*/ 1150620 w 1600542"/>
              <a:gd name="connsiteY17" fmla="*/ 937260 h 1005840"/>
              <a:gd name="connsiteX18" fmla="*/ 1165860 w 1600542"/>
              <a:gd name="connsiteY18" fmla="*/ 807720 h 1005840"/>
              <a:gd name="connsiteX19" fmla="*/ 1257300 w 1600542"/>
              <a:gd name="connsiteY19" fmla="*/ 777240 h 1005840"/>
              <a:gd name="connsiteX20" fmla="*/ 1470660 w 1600542"/>
              <a:gd name="connsiteY20" fmla="*/ 739140 h 1005840"/>
              <a:gd name="connsiteX21" fmla="*/ 1554480 w 1600542"/>
              <a:gd name="connsiteY21" fmla="*/ 716280 h 1005840"/>
              <a:gd name="connsiteX22" fmla="*/ 1592580 w 1600542"/>
              <a:gd name="connsiteY22" fmla="*/ 670560 h 1005840"/>
              <a:gd name="connsiteX23" fmla="*/ 1584960 w 1600542"/>
              <a:gd name="connsiteY23" fmla="*/ 556260 h 1005840"/>
              <a:gd name="connsiteX24" fmla="*/ 1546860 w 1600542"/>
              <a:gd name="connsiteY24" fmla="*/ 510540 h 1005840"/>
              <a:gd name="connsiteX25" fmla="*/ 1524000 w 1600542"/>
              <a:gd name="connsiteY25" fmla="*/ 480060 h 1005840"/>
              <a:gd name="connsiteX26" fmla="*/ 1478280 w 1600542"/>
              <a:gd name="connsiteY26" fmla="*/ 457200 h 1005840"/>
              <a:gd name="connsiteX27" fmla="*/ 1356360 w 1600542"/>
              <a:gd name="connsiteY27" fmla="*/ 396240 h 1005840"/>
              <a:gd name="connsiteX28" fmla="*/ 1158240 w 1600542"/>
              <a:gd name="connsiteY28" fmla="*/ 426720 h 1005840"/>
              <a:gd name="connsiteX29" fmla="*/ 1082040 w 1600542"/>
              <a:gd name="connsiteY29" fmla="*/ 441960 h 1005840"/>
              <a:gd name="connsiteX30" fmla="*/ 1043940 w 1600542"/>
              <a:gd name="connsiteY30" fmla="*/ 434340 h 1005840"/>
              <a:gd name="connsiteX31" fmla="*/ 952500 w 1600542"/>
              <a:gd name="connsiteY31" fmla="*/ 419100 h 1005840"/>
              <a:gd name="connsiteX32" fmla="*/ 822960 w 1600542"/>
              <a:gd name="connsiteY32" fmla="*/ 358140 h 1005840"/>
              <a:gd name="connsiteX33" fmla="*/ 769620 w 1600542"/>
              <a:gd name="connsiteY33" fmla="*/ 320040 h 1005840"/>
              <a:gd name="connsiteX34" fmla="*/ 746760 w 1600542"/>
              <a:gd name="connsiteY34" fmla="*/ 289560 h 1005840"/>
              <a:gd name="connsiteX35" fmla="*/ 731520 w 1600542"/>
              <a:gd name="connsiteY35" fmla="*/ 259080 h 1005840"/>
              <a:gd name="connsiteX36" fmla="*/ 708660 w 1600542"/>
              <a:gd name="connsiteY36" fmla="*/ 236220 h 1005840"/>
              <a:gd name="connsiteX37" fmla="*/ 670560 w 1600542"/>
              <a:gd name="connsiteY37" fmla="*/ 182880 h 1005840"/>
              <a:gd name="connsiteX38" fmla="*/ 624840 w 1600542"/>
              <a:gd name="connsiteY38" fmla="*/ 137160 h 1005840"/>
              <a:gd name="connsiteX39" fmla="*/ 556260 w 1600542"/>
              <a:gd name="connsiteY39" fmla="*/ 106680 h 1005840"/>
              <a:gd name="connsiteX40" fmla="*/ 441960 w 1600542"/>
              <a:gd name="connsiteY40" fmla="*/ 53340 h 1005840"/>
              <a:gd name="connsiteX41" fmla="*/ 289560 w 1600542"/>
              <a:gd name="connsiteY41" fmla="*/ 7620 h 1005840"/>
              <a:gd name="connsiteX42" fmla="*/ 236220 w 1600542"/>
              <a:gd name="connsiteY42" fmla="*/ 0 h 1005840"/>
              <a:gd name="connsiteX43" fmla="*/ 121920 w 1600542"/>
              <a:gd name="connsiteY43" fmla="*/ 30480 h 1005840"/>
              <a:gd name="connsiteX44" fmla="*/ 53340 w 1600542"/>
              <a:gd name="connsiteY44" fmla="*/ 91440 h 1005840"/>
              <a:gd name="connsiteX45" fmla="*/ 30480 w 1600542"/>
              <a:gd name="connsiteY45" fmla="*/ 114300 h 1005840"/>
              <a:gd name="connsiteX46" fmla="*/ 15240 w 1600542"/>
              <a:gd name="connsiteY46" fmla="*/ 160020 h 1005840"/>
              <a:gd name="connsiteX47" fmla="*/ 0 w 1600542"/>
              <a:gd name="connsiteY47" fmla="*/ 220980 h 1005840"/>
              <a:gd name="connsiteX48" fmla="*/ 7620 w 1600542"/>
              <a:gd name="connsiteY48" fmla="*/ 289560 h 1005840"/>
              <a:gd name="connsiteX49" fmla="*/ 22860 w 1600542"/>
              <a:gd name="connsiteY49" fmla="*/ 312420 h 1005840"/>
              <a:gd name="connsiteX50" fmla="*/ 30480 w 1600542"/>
              <a:gd name="connsiteY50" fmla="*/ 342900 h 1005840"/>
              <a:gd name="connsiteX51" fmla="*/ 45720 w 1600542"/>
              <a:gd name="connsiteY51" fmla="*/ 373380 h 1005840"/>
              <a:gd name="connsiteX52" fmla="*/ 53340 w 1600542"/>
              <a:gd name="connsiteY52" fmla="*/ 396240 h 1005840"/>
              <a:gd name="connsiteX53" fmla="*/ 68580 w 1600542"/>
              <a:gd name="connsiteY53" fmla="*/ 510540 h 1005840"/>
              <a:gd name="connsiteX54" fmla="*/ 68580 w 1600542"/>
              <a:gd name="connsiteY54" fmla="*/ 64008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00542" h="1005840">
                <a:moveTo>
                  <a:pt x="68580" y="640080"/>
                </a:moveTo>
                <a:cubicBezTo>
                  <a:pt x="88900" y="666750"/>
                  <a:pt x="150050" y="659670"/>
                  <a:pt x="190500" y="670560"/>
                </a:cubicBezTo>
                <a:cubicBezTo>
                  <a:pt x="216107" y="677454"/>
                  <a:pt x="240209" y="692216"/>
                  <a:pt x="266700" y="693420"/>
                </a:cubicBezTo>
                <a:cubicBezTo>
                  <a:pt x="295404" y="694725"/>
                  <a:pt x="352925" y="679484"/>
                  <a:pt x="388620" y="670560"/>
                </a:cubicBezTo>
                <a:cubicBezTo>
                  <a:pt x="411480" y="678180"/>
                  <a:pt x="443834" y="673370"/>
                  <a:pt x="457200" y="693420"/>
                </a:cubicBezTo>
                <a:cubicBezTo>
                  <a:pt x="488262" y="740013"/>
                  <a:pt x="453646" y="691326"/>
                  <a:pt x="502920" y="746760"/>
                </a:cubicBezTo>
                <a:cubicBezTo>
                  <a:pt x="513725" y="758916"/>
                  <a:pt x="522595" y="772704"/>
                  <a:pt x="533400" y="784860"/>
                </a:cubicBezTo>
                <a:cubicBezTo>
                  <a:pt x="542946" y="795599"/>
                  <a:pt x="554418" y="804527"/>
                  <a:pt x="563880" y="815340"/>
                </a:cubicBezTo>
                <a:cubicBezTo>
                  <a:pt x="572243" y="824898"/>
                  <a:pt x="578377" y="836262"/>
                  <a:pt x="586740" y="845820"/>
                </a:cubicBezTo>
                <a:cubicBezTo>
                  <a:pt x="596202" y="856633"/>
                  <a:pt x="607758" y="865487"/>
                  <a:pt x="617220" y="876300"/>
                </a:cubicBezTo>
                <a:cubicBezTo>
                  <a:pt x="625583" y="885858"/>
                  <a:pt x="630522" y="898417"/>
                  <a:pt x="640080" y="906780"/>
                </a:cubicBezTo>
                <a:cubicBezTo>
                  <a:pt x="651226" y="916533"/>
                  <a:pt x="665621" y="921790"/>
                  <a:pt x="678180" y="929640"/>
                </a:cubicBezTo>
                <a:cubicBezTo>
                  <a:pt x="718762" y="955004"/>
                  <a:pt x="683066" y="937690"/>
                  <a:pt x="739140" y="960120"/>
                </a:cubicBezTo>
                <a:cubicBezTo>
                  <a:pt x="746760" y="967740"/>
                  <a:pt x="752580" y="977747"/>
                  <a:pt x="762000" y="982980"/>
                </a:cubicBezTo>
                <a:cubicBezTo>
                  <a:pt x="777179" y="991413"/>
                  <a:pt x="818523" y="1000921"/>
                  <a:pt x="838200" y="1005840"/>
                </a:cubicBezTo>
                <a:cubicBezTo>
                  <a:pt x="924560" y="1003300"/>
                  <a:pt x="1011334" y="1007035"/>
                  <a:pt x="1097280" y="998220"/>
                </a:cubicBezTo>
                <a:cubicBezTo>
                  <a:pt x="1112013" y="996709"/>
                  <a:pt x="1125627" y="986506"/>
                  <a:pt x="1135380" y="975360"/>
                </a:cubicBezTo>
                <a:cubicBezTo>
                  <a:pt x="1144387" y="965066"/>
                  <a:pt x="1145540" y="949960"/>
                  <a:pt x="1150620" y="937260"/>
                </a:cubicBezTo>
                <a:cubicBezTo>
                  <a:pt x="1155700" y="894080"/>
                  <a:pt x="1155315" y="849900"/>
                  <a:pt x="1165860" y="807720"/>
                </a:cubicBezTo>
                <a:cubicBezTo>
                  <a:pt x="1174828" y="771850"/>
                  <a:pt x="1242375" y="779106"/>
                  <a:pt x="1257300" y="777240"/>
                </a:cubicBezTo>
                <a:cubicBezTo>
                  <a:pt x="1326272" y="768619"/>
                  <a:pt x="1408248" y="752793"/>
                  <a:pt x="1470660" y="739140"/>
                </a:cubicBezTo>
                <a:cubicBezTo>
                  <a:pt x="1498951" y="732951"/>
                  <a:pt x="1526540" y="723900"/>
                  <a:pt x="1554480" y="716280"/>
                </a:cubicBezTo>
                <a:cubicBezTo>
                  <a:pt x="1567180" y="701040"/>
                  <a:pt x="1584267" y="688572"/>
                  <a:pt x="1592580" y="670560"/>
                </a:cubicBezTo>
                <a:cubicBezTo>
                  <a:pt x="1607372" y="638511"/>
                  <a:pt x="1599647" y="585634"/>
                  <a:pt x="1584960" y="556260"/>
                </a:cubicBezTo>
                <a:cubicBezTo>
                  <a:pt x="1576088" y="538516"/>
                  <a:pt x="1559253" y="526031"/>
                  <a:pt x="1546860" y="510540"/>
                </a:cubicBezTo>
                <a:cubicBezTo>
                  <a:pt x="1538926" y="500623"/>
                  <a:pt x="1532980" y="489040"/>
                  <a:pt x="1524000" y="480060"/>
                </a:cubicBezTo>
                <a:cubicBezTo>
                  <a:pt x="1509228" y="465288"/>
                  <a:pt x="1496873" y="463398"/>
                  <a:pt x="1478280" y="457200"/>
                </a:cubicBezTo>
                <a:cubicBezTo>
                  <a:pt x="1400564" y="398913"/>
                  <a:pt x="1441962" y="417640"/>
                  <a:pt x="1356360" y="396240"/>
                </a:cubicBezTo>
                <a:cubicBezTo>
                  <a:pt x="1290320" y="406400"/>
                  <a:pt x="1223759" y="413616"/>
                  <a:pt x="1158240" y="426720"/>
                </a:cubicBezTo>
                <a:lnTo>
                  <a:pt x="1082040" y="441960"/>
                </a:lnTo>
                <a:cubicBezTo>
                  <a:pt x="1069340" y="439420"/>
                  <a:pt x="1056694" y="436591"/>
                  <a:pt x="1043940" y="434340"/>
                </a:cubicBezTo>
                <a:cubicBezTo>
                  <a:pt x="1013510" y="428970"/>
                  <a:pt x="982212" y="427589"/>
                  <a:pt x="952500" y="419100"/>
                </a:cubicBezTo>
                <a:cubicBezTo>
                  <a:pt x="939287" y="415325"/>
                  <a:pt x="837159" y="367176"/>
                  <a:pt x="822960" y="358140"/>
                </a:cubicBezTo>
                <a:cubicBezTo>
                  <a:pt x="709689" y="286058"/>
                  <a:pt x="896574" y="383517"/>
                  <a:pt x="769620" y="320040"/>
                </a:cubicBezTo>
                <a:cubicBezTo>
                  <a:pt x="762000" y="309880"/>
                  <a:pt x="753491" y="300330"/>
                  <a:pt x="746760" y="289560"/>
                </a:cubicBezTo>
                <a:cubicBezTo>
                  <a:pt x="740740" y="279927"/>
                  <a:pt x="738122" y="268323"/>
                  <a:pt x="731520" y="259080"/>
                </a:cubicBezTo>
                <a:cubicBezTo>
                  <a:pt x="725256" y="250311"/>
                  <a:pt x="715559" y="244499"/>
                  <a:pt x="708660" y="236220"/>
                </a:cubicBezTo>
                <a:cubicBezTo>
                  <a:pt x="662282" y="180566"/>
                  <a:pt x="732326" y="251509"/>
                  <a:pt x="670560" y="182880"/>
                </a:cubicBezTo>
                <a:cubicBezTo>
                  <a:pt x="656142" y="166860"/>
                  <a:pt x="644117" y="146799"/>
                  <a:pt x="624840" y="137160"/>
                </a:cubicBezTo>
                <a:cubicBezTo>
                  <a:pt x="517487" y="83484"/>
                  <a:pt x="682742" y="165056"/>
                  <a:pt x="556260" y="106680"/>
                </a:cubicBezTo>
                <a:cubicBezTo>
                  <a:pt x="497177" y="79411"/>
                  <a:pt x="499852" y="75049"/>
                  <a:pt x="441960" y="53340"/>
                </a:cubicBezTo>
                <a:cubicBezTo>
                  <a:pt x="401552" y="38187"/>
                  <a:pt x="329749" y="16551"/>
                  <a:pt x="289560" y="7620"/>
                </a:cubicBezTo>
                <a:cubicBezTo>
                  <a:pt x="272027" y="3724"/>
                  <a:pt x="254000" y="2540"/>
                  <a:pt x="236220" y="0"/>
                </a:cubicBezTo>
                <a:cubicBezTo>
                  <a:pt x="198120" y="10160"/>
                  <a:pt x="158768" y="16443"/>
                  <a:pt x="121920" y="30480"/>
                </a:cubicBezTo>
                <a:cubicBezTo>
                  <a:pt x="75745" y="48070"/>
                  <a:pt x="80178" y="60129"/>
                  <a:pt x="53340" y="91440"/>
                </a:cubicBezTo>
                <a:cubicBezTo>
                  <a:pt x="46327" y="99622"/>
                  <a:pt x="38100" y="106680"/>
                  <a:pt x="30480" y="114300"/>
                </a:cubicBezTo>
                <a:cubicBezTo>
                  <a:pt x="25400" y="129540"/>
                  <a:pt x="19653" y="144574"/>
                  <a:pt x="15240" y="160020"/>
                </a:cubicBezTo>
                <a:cubicBezTo>
                  <a:pt x="9486" y="180159"/>
                  <a:pt x="0" y="220980"/>
                  <a:pt x="0" y="220980"/>
                </a:cubicBezTo>
                <a:cubicBezTo>
                  <a:pt x="2540" y="243840"/>
                  <a:pt x="2042" y="267246"/>
                  <a:pt x="7620" y="289560"/>
                </a:cubicBezTo>
                <a:cubicBezTo>
                  <a:pt x="9841" y="298445"/>
                  <a:pt x="19252" y="304002"/>
                  <a:pt x="22860" y="312420"/>
                </a:cubicBezTo>
                <a:cubicBezTo>
                  <a:pt x="26985" y="322046"/>
                  <a:pt x="26803" y="333094"/>
                  <a:pt x="30480" y="342900"/>
                </a:cubicBezTo>
                <a:cubicBezTo>
                  <a:pt x="34468" y="353536"/>
                  <a:pt x="41245" y="362939"/>
                  <a:pt x="45720" y="373380"/>
                </a:cubicBezTo>
                <a:cubicBezTo>
                  <a:pt x="48884" y="380763"/>
                  <a:pt x="50800" y="388620"/>
                  <a:pt x="53340" y="396240"/>
                </a:cubicBezTo>
                <a:cubicBezTo>
                  <a:pt x="72493" y="530312"/>
                  <a:pt x="48885" y="362824"/>
                  <a:pt x="68580" y="510540"/>
                </a:cubicBezTo>
                <a:cubicBezTo>
                  <a:pt x="73327" y="546146"/>
                  <a:pt x="48260" y="613410"/>
                  <a:pt x="68580" y="640080"/>
                </a:cubicBezTo>
                <a:close/>
              </a:path>
            </a:pathLst>
          </a:cu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8A97FC0B-C8B0-42C2-F137-34FFDAF647B1}"/>
              </a:ext>
            </a:extLst>
          </p:cNvPr>
          <p:cNvSpPr/>
          <p:nvPr/>
        </p:nvSpPr>
        <p:spPr>
          <a:xfrm>
            <a:off x="7607129" y="4724400"/>
            <a:ext cx="934891" cy="12954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F33D0399-B389-44D0-8687-1EA4FE53D5E8}"/>
              </a:ext>
            </a:extLst>
          </p:cNvPr>
          <p:cNvSpPr/>
          <p:nvPr/>
        </p:nvSpPr>
        <p:spPr>
          <a:xfrm>
            <a:off x="7700897" y="5276410"/>
            <a:ext cx="841123" cy="129540"/>
          </a:xfrm>
          <a:prstGeom prst="rightArrow">
            <a:avLst/>
          </a:prstGeom>
          <a:solidFill>
            <a:srgbClr val="C00000"/>
          </a:solidFill>
          <a:ln>
            <a:solidFill>
              <a:srgbClr val="8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28A3924-76D5-30D9-FD6F-4DCB1ED9FC34}"/>
              </a:ext>
            </a:extLst>
          </p:cNvPr>
          <p:cNvSpPr/>
          <p:nvPr/>
        </p:nvSpPr>
        <p:spPr>
          <a:xfrm>
            <a:off x="9568074" y="4556149"/>
            <a:ext cx="449580" cy="466041"/>
          </a:xfrm>
          <a:prstGeom prst="ellipse">
            <a:avLst/>
          </a:prstGeom>
          <a:no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435A52B9-D95E-E54C-C34E-7E5AF24D25AD}"/>
              </a:ext>
            </a:extLst>
          </p:cNvPr>
          <p:cNvCxnSpPr/>
          <p:nvPr/>
        </p:nvCxnSpPr>
        <p:spPr>
          <a:xfrm>
            <a:off x="10129836" y="5344550"/>
            <a:ext cx="888684" cy="0"/>
          </a:xfrm>
          <a:prstGeom prst="line">
            <a:avLst/>
          </a:prstGeom>
          <a:ln w="57150">
            <a:solidFill>
              <a:srgbClr val="C00000"/>
            </a:solidFill>
          </a:ln>
        </p:spPr>
        <p:style>
          <a:lnRef idx="2">
            <a:schemeClr val="accent1"/>
          </a:lnRef>
          <a:fillRef idx="0">
            <a:schemeClr val="accent1"/>
          </a:fillRef>
          <a:effectRef idx="1">
            <a:schemeClr val="accent1"/>
          </a:effectRef>
          <a:fontRef idx="minor">
            <a:schemeClr val="tx1"/>
          </a:fontRef>
        </p:style>
      </p:cxnSp>
      <p:pic>
        <p:nvPicPr>
          <p:cNvPr id="1026" name="Picture 2" descr="Pepe Silvia | Know Your Meme">
            <a:extLst>
              <a:ext uri="{FF2B5EF4-FFF2-40B4-BE49-F238E27FC236}">
                <a16:creationId xmlns:a16="http://schemas.microsoft.com/office/drawing/2014/main" id="{13F68B55-5C53-2994-488E-33C96ECD8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263" y="794031"/>
            <a:ext cx="2949998" cy="2212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AC1FE7B-6AA3-D739-5A7A-415DE1559120}"/>
              </a:ext>
            </a:extLst>
          </p:cNvPr>
          <p:cNvSpPr txBox="1"/>
          <p:nvPr/>
        </p:nvSpPr>
        <p:spPr>
          <a:xfrm>
            <a:off x="8074574" y="175201"/>
            <a:ext cx="3609975" cy="646331"/>
          </a:xfrm>
          <a:prstGeom prst="rect">
            <a:avLst/>
          </a:prstGeom>
          <a:noFill/>
        </p:spPr>
        <p:txBody>
          <a:bodyPr wrap="square" rtlCol="0">
            <a:spAutoFit/>
          </a:bodyPr>
          <a:lstStyle/>
          <a:p>
            <a:pPr algn="ctr"/>
            <a:r>
              <a:rPr lang="en-GB" dirty="0"/>
              <a:t>Me explaining to my colleagues that the graph I made makes sense</a:t>
            </a:r>
          </a:p>
        </p:txBody>
      </p:sp>
      <p:sp>
        <p:nvSpPr>
          <p:cNvPr id="12" name="TextBox 11">
            <a:extLst>
              <a:ext uri="{FF2B5EF4-FFF2-40B4-BE49-F238E27FC236}">
                <a16:creationId xmlns:a16="http://schemas.microsoft.com/office/drawing/2014/main" id="{C322C36A-B265-96B9-D2EE-C171BF5FF11D}"/>
              </a:ext>
            </a:extLst>
          </p:cNvPr>
          <p:cNvSpPr txBox="1"/>
          <p:nvPr/>
        </p:nvSpPr>
        <p:spPr>
          <a:xfrm>
            <a:off x="745279" y="5987421"/>
            <a:ext cx="1563248" cy="261610"/>
          </a:xfrm>
          <a:prstGeom prst="rect">
            <a:avLst/>
          </a:prstGeom>
          <a:noFill/>
        </p:spPr>
        <p:txBody>
          <a:bodyPr wrap="none" rtlCol="0">
            <a:spAutoFit/>
          </a:bodyPr>
          <a:lstStyle/>
          <a:p>
            <a:r>
              <a:rPr lang="en-GB" sz="1100" dirty="0"/>
              <a:t>Shon </a:t>
            </a:r>
            <a:r>
              <a:rPr lang="en-GB" sz="1100" dirty="0" err="1"/>
              <a:t>J.,Nam</a:t>
            </a:r>
            <a:r>
              <a:rPr lang="en-GB" sz="1100" dirty="0"/>
              <a:t> JW., 2016</a:t>
            </a:r>
          </a:p>
        </p:txBody>
      </p:sp>
    </p:spTree>
    <p:extLst>
      <p:ext uri="{BB962C8B-B14F-4D97-AF65-F5344CB8AC3E}">
        <p14:creationId xmlns:p14="http://schemas.microsoft.com/office/powerpoint/2010/main" val="3307718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9" grpId="0" animBg="1"/>
      <p:bldP spid="10" grpId="0" animBg="1"/>
      <p:bldP spid="11" grpId="0"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nny Memes - Cheezburger">
            <a:extLst>
              <a:ext uri="{FF2B5EF4-FFF2-40B4-BE49-F238E27FC236}">
                <a16:creationId xmlns:a16="http://schemas.microsoft.com/office/drawing/2014/main" id="{320F003A-81CF-42AC-18CC-E0E332AD5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530" y="1510950"/>
            <a:ext cx="5234940" cy="4919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oup of colorful lines&#10;&#10;Description automatically generated with medium confidence">
            <a:extLst>
              <a:ext uri="{FF2B5EF4-FFF2-40B4-BE49-F238E27FC236}">
                <a16:creationId xmlns:a16="http://schemas.microsoft.com/office/drawing/2014/main" id="{CB572ACA-42BA-2D6C-B0BD-40C1EA73B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00" y="1510950"/>
            <a:ext cx="8354568" cy="5175600"/>
          </a:xfrm>
          <a:prstGeom prst="rect">
            <a:avLst/>
          </a:prstGeom>
        </p:spPr>
      </p:pic>
      <p:sp>
        <p:nvSpPr>
          <p:cNvPr id="2" name="Title 1">
            <a:extLst>
              <a:ext uri="{FF2B5EF4-FFF2-40B4-BE49-F238E27FC236}">
                <a16:creationId xmlns:a16="http://schemas.microsoft.com/office/drawing/2014/main" id="{B04241B2-7426-0CC4-FBE8-BF5259814C34}"/>
              </a:ext>
            </a:extLst>
          </p:cNvPr>
          <p:cNvSpPr>
            <a:spLocks noGrp="1"/>
          </p:cNvSpPr>
          <p:nvPr>
            <p:ph type="title"/>
          </p:nvPr>
        </p:nvSpPr>
        <p:spPr/>
        <p:txBody>
          <a:bodyPr/>
          <a:lstStyle/>
          <a:p>
            <a:r>
              <a:rPr lang="en-GB" dirty="0" err="1"/>
              <a:t>Flye</a:t>
            </a:r>
            <a:endParaRPr lang="en-GB" dirty="0"/>
          </a:p>
        </p:txBody>
      </p:sp>
      <p:sp>
        <p:nvSpPr>
          <p:cNvPr id="7" name="TextBox 6">
            <a:extLst>
              <a:ext uri="{FF2B5EF4-FFF2-40B4-BE49-F238E27FC236}">
                <a16:creationId xmlns:a16="http://schemas.microsoft.com/office/drawing/2014/main" id="{9E92F4F3-ADFB-772E-2DEE-A2CF5654873C}"/>
              </a:ext>
            </a:extLst>
          </p:cNvPr>
          <p:cNvSpPr txBox="1"/>
          <p:nvPr/>
        </p:nvSpPr>
        <p:spPr>
          <a:xfrm>
            <a:off x="647700" y="6559877"/>
            <a:ext cx="1614545" cy="261610"/>
          </a:xfrm>
          <a:prstGeom prst="rect">
            <a:avLst/>
          </a:prstGeom>
          <a:noFill/>
        </p:spPr>
        <p:txBody>
          <a:bodyPr wrap="none" rtlCol="0">
            <a:spAutoFit/>
          </a:bodyPr>
          <a:lstStyle/>
          <a:p>
            <a:r>
              <a:rPr lang="en-GB" sz="1100" dirty="0"/>
              <a:t>Kolmogorov et al., 2019</a:t>
            </a:r>
          </a:p>
        </p:txBody>
      </p:sp>
    </p:spTree>
    <p:extLst>
      <p:ext uri="{BB962C8B-B14F-4D97-AF65-F5344CB8AC3E}">
        <p14:creationId xmlns:p14="http://schemas.microsoft.com/office/powerpoint/2010/main" val="181246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1463</TotalTime>
  <Words>1060</Words>
  <Application>Microsoft Office PowerPoint</Application>
  <PresentationFormat>Widescreen</PresentationFormat>
  <Paragraphs>161</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Microsoft YaHei</vt:lpstr>
      <vt:lpstr>Amasis MT Pro Black</vt:lpstr>
      <vt:lpstr>Aptos</vt:lpstr>
      <vt:lpstr>Aptos Display</vt:lpstr>
      <vt:lpstr>Arial</vt:lpstr>
      <vt:lpstr>Cambria Math</vt:lpstr>
      <vt:lpstr>Microsoft New Tai Lue</vt:lpstr>
      <vt:lpstr>Wingdings</vt:lpstr>
      <vt:lpstr>Office Theme</vt:lpstr>
      <vt:lpstr>PowerPoint Presentation</vt:lpstr>
      <vt:lpstr>Outline</vt:lpstr>
      <vt:lpstr>Input file types</vt:lpstr>
      <vt:lpstr>Preprocessing</vt:lpstr>
      <vt:lpstr>Important concept: Coverage vs. Depth</vt:lpstr>
      <vt:lpstr>Read filtering</vt:lpstr>
      <vt:lpstr>Assembly basis</vt:lpstr>
      <vt:lpstr>Graph example (deBrujiin)</vt:lpstr>
      <vt:lpstr>Flye</vt:lpstr>
      <vt:lpstr>Assembly polishing</vt:lpstr>
      <vt:lpstr>Racon</vt:lpstr>
      <vt:lpstr>Circularization and reorientation</vt:lpstr>
      <vt:lpstr>Assembly quality control</vt:lpstr>
      <vt:lpstr>BUSCO</vt:lpstr>
      <vt:lpstr>Annotation</vt:lpstr>
      <vt:lpstr>Output files from annotation</vt:lpstr>
      <vt:lpstr>Prokka</vt:lpstr>
      <vt:lpstr>Hybrid assembly</vt:lpstr>
      <vt:lpstr>PowerPoint Presentation</vt:lpstr>
      <vt:lpstr>Unicycler</vt:lpstr>
      <vt:lpstr>Questions &amp;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Pablo Atienza Lopez</dc:creator>
  <cp:lastModifiedBy>Pablo Atienza Lopez</cp:lastModifiedBy>
  <cp:revision>3</cp:revision>
  <dcterms:created xsi:type="dcterms:W3CDTF">2024-07-29T09:30:03Z</dcterms:created>
  <dcterms:modified xsi:type="dcterms:W3CDTF">2024-08-21T10:59:59Z</dcterms:modified>
</cp:coreProperties>
</file>